
<file path=[Content_Types].xml><?xml version="1.0" encoding="utf-8"?>
<Types xmlns="http://schemas.openxmlformats.org/package/2006/content-types">
  <Default Extension="png" ContentType="image/png"/>
  <Default Extension="pdf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4" r:id="rId9"/>
    <p:sldId id="265" r:id="rId10"/>
    <p:sldId id="282" r:id="rId11"/>
    <p:sldId id="268" r:id="rId12"/>
    <p:sldId id="272" r:id="rId13"/>
    <p:sldId id="271" r:id="rId14"/>
    <p:sldId id="273" r:id="rId15"/>
    <p:sldId id="274" r:id="rId16"/>
    <p:sldId id="278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32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43117-D983-4DE5-BE87-997859D7F4F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8F6A4-7B66-4ABA-B6DA-501475218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methodologies are becoming popular</a:t>
            </a:r>
          </a:p>
          <a:p>
            <a:r>
              <a:rPr lang="en-US" dirty="0"/>
              <a:t>Have achieved superior inference for several field</a:t>
            </a:r>
          </a:p>
          <a:p>
            <a:r>
              <a:rPr lang="en-US" dirty="0"/>
              <a:t>beyond traditional linear or polynomial analytical machine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5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OTB is a popular tracking benchmark that contains 100 fully annotated videos with substantial variations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VOT Challenge maintains their dataset each year by removing the sequence that have been successfully tracked by most trackers and adding new sequences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sequence are annotated with attributes: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Illumination variation, scale variation, occlusion, deformation, motion blur, in-plane rotation,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Winner of VOT 2015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network is composed of shared layers and multiple branches of domain-specific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domains correspond to individual training sequences and each branch is responsible for binary classification to identify the target in each domain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Network is shallow to keep the network from overfitting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train the network with respect to each domain iteratively to obtain generic target representations in the shared layers. When tracking a target in a new sequence, we construct a new network by combining the shared layers in the pretrained CNN with a new binary classification layer, which is updated online.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Online tracking is performed by evaluating the candidate windows randomly sampled around the previous target state.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proposed algorithm illustrates outstanding performance compared with state-of-the-art methods in existing tracking benchmarks.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7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Recommend to decompose conv2 to dense 4 since the other two layer’s rank is too 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5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Deep Learning has shown great accuracy for a host of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Efficiency matters in most real-world applications. Examples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Autonomous cars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Robotics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Voice recognition on cellphones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Neural Networks are computationally intensive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Devices often have limited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Processing elements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Power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challenge is to adapt algorithm and data to maximally utilize the limited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High computational overhead limits DL’s performance in resource-constrained settings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4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91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Trained model are significantly redundant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the model is trained, redundancy can be removed to improve inference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Computation and storage costs of CNN are dominated by conv and dense layers, respectively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Decompose conv kernels and fully-connected weight matrices to optimize computation and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8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diagonal values in Σ correspond to each left/right singular value for U and V</a:t>
            </a:r>
          </a:p>
          <a:p>
            <a:r>
              <a:rPr lang="en-US" dirty="0"/>
              <a:t>- Reduce each of those matrices correspondingly to r (rank)</a:t>
            </a:r>
          </a:p>
          <a:p>
            <a:r>
              <a:rPr lang="en-US" dirty="0"/>
              <a:t>- preserves the r most important linear combinations of sets of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diagonal values in Σ correspond to each left/right singular value for U and V</a:t>
            </a:r>
          </a:p>
          <a:p>
            <a:r>
              <a:rPr lang="en-US" dirty="0"/>
              <a:t>- Reduce each of those matrices correspondingly to r (rank)</a:t>
            </a:r>
          </a:p>
          <a:p>
            <a:r>
              <a:rPr lang="en-US" dirty="0"/>
              <a:t>- preserves the r most important linear combinations of sets of vectors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Visualize kernel dimension (special dimension) 3x3 as the front dimension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and side each correspond to input and output dimension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Tucker 2 decomposition decomposes only B and C and keeping A and G intact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rank to reduce the dimensions of B C and G similar to SVD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 SVD, Tucker all depends heavily on the selection of </a:t>
            </a:r>
            <a:r>
              <a:rPr lang="en-US" b="1" dirty="0"/>
              <a:t>rank</a:t>
            </a:r>
            <a:r>
              <a:rPr lang="en-US" b="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How to know the best rank?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Performance is measured by the average overlapping between the ground truth bounding box and the generated bounding box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8F6A4-7B66-4ABA-B6DA-501475218F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50F2-0201-4DA0-A0A1-1D1FB56A2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07CDB-9B03-4AD1-A955-1C239BCE8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17CD-C2F4-457D-B0F1-AEECAB44D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19C5-5C59-46B7-822C-1A715ADE1FDC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094D-24C6-4A1F-8324-819C95C9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AC5-DA26-4D3F-941A-0570C438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1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101C-D5E9-4D32-8CFE-190B5A85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BD8CD-728E-47C6-8338-3378D0668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88A5-A372-43DA-8F0A-CFADD5E1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4715-28C2-4632-A3AE-342E80CC057D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F036B-4C6E-4FFC-A1BB-E36FC5B5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CA2B-9B23-4B68-92D8-4F76691C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7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EC4D3-9713-473C-BC70-5A9564CF3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35851-14E2-4FF2-8309-1B529D70E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DE160-C17B-452B-9A79-B1FA3966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93727-F2E8-4A37-A682-71D64F6A6C44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5F062-96A6-49C1-BFFF-75A553E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E86BD-947B-45A1-ADE3-FE811655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B064-7A6E-4600-8F9E-4C0507E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170B2-9FA3-49E1-9C2F-FF50B07C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2055-DED7-4F7D-B6A0-0A499B73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D8FF8-FDDC-46E5-9965-73FD8AEA9E57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10FED-B73A-4255-B955-E063F33C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3025-93E8-4D2C-B75F-A7D98A1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597C-1498-4DEC-9A7F-D4EE73B3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A62DF-7666-437A-A491-82BE5BAA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BB5F-3726-4E69-86F3-B07AC8DA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FF50-3023-42F5-8122-B69BE4AC5EFA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2FB2-CA90-433A-9B73-850BD251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B5E3F-5479-49F1-ABCE-15C2A559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C64D-766E-4790-B593-2C5521AC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9BC4-413C-4255-8D3D-4A890EFCE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2B723-0053-41DD-A834-22D7BE05E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76D8C-FE66-4264-8FEC-2045D7EA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B8C6-2152-4B0C-BD1B-3CBB51E2A535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94F00-1ACE-4319-ADC3-2CA4F082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DFFA-0CCC-4784-BFE1-C44344C6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AECB-6704-4AC4-9ED4-EC7BAD96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F8564-BFFB-4E7D-9BFB-A325671A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B8483-F3AF-439D-A601-156DFF88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33AC1-AA86-4E56-955B-5A577BBC8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0E6EB-D04D-429B-9B10-9D967CCC6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185CD-6B5E-4498-8D9B-4929A0C6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E1F2-1F9F-43B9-ADA3-7A75EDD90478}" type="datetime1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349F0-4252-45BA-9DF6-DA424E9C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AD020-B81E-4B38-BA3F-4D812347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DDE3-A0EE-4DEF-A7BC-38EADEF8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AC78D-A073-4378-8BDF-F44AF771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3044D-A9B8-4560-8F07-9789A7263AFC}" type="datetime1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9DFEE-590D-49DC-83E0-57E7AC32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D1B54-CB18-4987-84B9-B9A6BD94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7ECD7-DF3B-4384-8C21-1DABCF7C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E2BB-F906-40D6-BCC4-7EDFB097C5AF}" type="datetime1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5D351B-8E9B-4D1F-8CE8-526F3BA0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C012-69E8-4B56-BDF6-6EA4BEAC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9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83A7-D4EC-4A2F-943B-C2D6BA7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EE90-D8E1-42F0-9B83-C3082EBB6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2ED39-1EE1-4B28-8143-44DBB2925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6A9E1-185D-4E43-B1A9-6FAD31EB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B5A6-6BCB-44C2-A417-17BC2D316BF1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5AD20-054E-4C32-80A2-C1FCBB5D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1A89B-7727-465A-9BF3-EF784635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CF6-4535-416C-8250-A8A20A97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C9A93-1164-4C50-8144-117B2820E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ACBB8-6C19-4DED-BE6E-007F8083B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E8D9E-C851-472B-B17E-33A52B54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F98AB-418C-48E5-9593-F980E4AC636E}" type="datetime1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598FD-7739-40CD-B410-2AB04A1B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2E849-6B88-4B4A-8237-64956AD6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8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83984-20D0-4F4F-80E1-09485B9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2FEAD-0757-4CCD-9606-0141D661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D9EB2-7654-4AF9-B02E-05E460151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35F7-811A-47D8-A0A2-3BCB861C29CF}" type="datetime1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BF91D-2196-4802-A17E-08B6B7A60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8D3F-67AA-47B5-92C3-98856F931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D9F62-25DA-4066-913D-9059E847D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2" Type="http://schemas.openxmlformats.org/officeDocument/2006/relationships/image" Target="../media/image27.pd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ithyuck/Object_Trackin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64B9-AE33-43C1-BBCC-E59E86A7E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6525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dirty="0" err="1"/>
              <a:t>DeepTrim</a:t>
            </a:r>
            <a:r>
              <a:rPr lang="en-US" sz="3200" dirty="0"/>
              <a:t>: An automated platform-aware</a:t>
            </a:r>
            <a:br>
              <a:rPr lang="en-US" sz="3200" dirty="0"/>
            </a:br>
            <a:r>
              <a:rPr lang="en-US" sz="3200" dirty="0"/>
              <a:t>domain-customized framework for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3EFCE-C224-46F6-A52C-9A763FBBE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90151"/>
            <a:ext cx="9144000" cy="1819068"/>
          </a:xfrm>
        </p:spPr>
        <p:txBody>
          <a:bodyPr>
            <a:normAutofit/>
          </a:bodyPr>
          <a:lstStyle/>
          <a:p>
            <a:r>
              <a:rPr lang="en-US" dirty="0" err="1"/>
              <a:t>Farinaz</a:t>
            </a:r>
            <a:r>
              <a:rPr lang="en-US" dirty="0"/>
              <a:t> </a:t>
            </a:r>
            <a:r>
              <a:rPr lang="en-US" dirty="0" err="1"/>
              <a:t>Koushanfar</a:t>
            </a:r>
            <a:endParaRPr lang="en-US" dirty="0"/>
          </a:p>
          <a:p>
            <a:r>
              <a:rPr lang="en-US" dirty="0"/>
              <a:t>Professor and Henry booker scholar faculty at UCSD</a:t>
            </a:r>
          </a:p>
          <a:p>
            <a:r>
              <a:rPr lang="en-US" dirty="0"/>
              <a:t>Progress Report </a:t>
            </a:r>
          </a:p>
          <a:p>
            <a:r>
              <a:rPr lang="en-US" dirty="0"/>
              <a:t>May, 10,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A6EEB-B9C2-4C76-9A81-776E3C70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03" y="4700157"/>
            <a:ext cx="2113393" cy="21133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59FA7-00BF-4BD8-A375-8D4DCB97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7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DeepTrim</a:t>
            </a:r>
            <a:r>
              <a:rPr lang="en-US" dirty="0"/>
              <a:t> 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7A4BF-3EEF-4FC0-8CBB-0863DD3F4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A325A-426F-4200-9CAC-EB7E31E1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Resource profiling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0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147189" y="5588383"/>
            <a:ext cx="2791132" cy="81210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Shape 386"/>
          <p:cNvGrpSpPr/>
          <p:nvPr/>
        </p:nvGrpSpPr>
        <p:grpSpPr>
          <a:xfrm>
            <a:off x="7933162" y="1431603"/>
            <a:ext cx="2464193" cy="1858350"/>
            <a:chOff x="7933162" y="1263438"/>
            <a:chExt cx="2464193" cy="1858350"/>
          </a:xfrm>
        </p:grpSpPr>
        <p:grpSp>
          <p:nvGrpSpPr>
            <p:cNvPr id="387" name="Shape 387"/>
            <p:cNvGrpSpPr/>
            <p:nvPr/>
          </p:nvGrpSpPr>
          <p:grpSpPr>
            <a:xfrm>
              <a:off x="7933162" y="1263438"/>
              <a:ext cx="2286001" cy="1858350"/>
              <a:chOff x="0" y="0"/>
              <a:chExt cx="3898275" cy="3286467"/>
            </a:xfrm>
          </p:grpSpPr>
          <p:grpSp>
            <p:nvGrpSpPr>
              <p:cNvPr id="388" name="Shape 388"/>
              <p:cNvGrpSpPr/>
              <p:nvPr/>
            </p:nvGrpSpPr>
            <p:grpSpPr>
              <a:xfrm>
                <a:off x="0" y="0"/>
                <a:ext cx="3898275" cy="3286467"/>
                <a:chOff x="0" y="0"/>
                <a:chExt cx="3898274" cy="3286466"/>
              </a:xfrm>
            </p:grpSpPr>
            <p:sp>
              <p:nvSpPr>
                <p:cNvPr id="389" name="Shape 389"/>
                <p:cNvSpPr/>
                <p:nvPr/>
              </p:nvSpPr>
              <p:spPr>
                <a:xfrm>
                  <a:off x="21805" y="0"/>
                  <a:ext cx="3313478" cy="3286466"/>
                </a:xfrm>
                <a:prstGeom prst="rect">
                  <a:avLst/>
                </a:prstGeom>
                <a:noFill/>
                <a:ln w="635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90" name="Shape 390"/>
                <p:cNvCxnSpPr/>
                <p:nvPr/>
              </p:nvCxnSpPr>
              <p:spPr>
                <a:xfrm>
                  <a:off x="0" y="1948241"/>
                  <a:ext cx="3376978" cy="1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</p:cxnSp>
            <p:sp>
              <p:nvSpPr>
                <p:cNvPr id="391" name="Shape 391"/>
                <p:cNvSpPr/>
                <p:nvPr/>
              </p:nvSpPr>
              <p:spPr>
                <a:xfrm>
                  <a:off x="2614898" y="106714"/>
                  <a:ext cx="575029" cy="819983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Shape 392"/>
                <p:cNvSpPr/>
                <p:nvPr/>
              </p:nvSpPr>
              <p:spPr>
                <a:xfrm>
                  <a:off x="188548" y="1021127"/>
                  <a:ext cx="575029" cy="823236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Shape 393"/>
                <p:cNvSpPr/>
                <p:nvPr/>
              </p:nvSpPr>
              <p:spPr>
                <a:xfrm>
                  <a:off x="998512" y="1021127"/>
                  <a:ext cx="575031" cy="823236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Shape 394"/>
                <p:cNvSpPr/>
                <p:nvPr/>
              </p:nvSpPr>
              <p:spPr>
                <a:xfrm>
                  <a:off x="1803434" y="1042558"/>
                  <a:ext cx="575029" cy="801807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Shape 395"/>
                <p:cNvSpPr/>
                <p:nvPr/>
              </p:nvSpPr>
              <p:spPr>
                <a:xfrm>
                  <a:off x="2613399" y="1021127"/>
                  <a:ext cx="575029" cy="823236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Shape 396"/>
                <p:cNvSpPr/>
                <p:nvPr/>
              </p:nvSpPr>
              <p:spPr>
                <a:xfrm>
                  <a:off x="611609" y="2148120"/>
                  <a:ext cx="2044274" cy="8345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Memory</a:t>
                  </a: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>
                  <a:off x="188546" y="106714"/>
                  <a:ext cx="575029" cy="819983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Shape 398"/>
                <p:cNvSpPr/>
                <p:nvPr/>
              </p:nvSpPr>
              <p:spPr>
                <a:xfrm>
                  <a:off x="998514" y="106714"/>
                  <a:ext cx="575029" cy="819983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Shape 399"/>
                <p:cNvSpPr/>
                <p:nvPr/>
              </p:nvSpPr>
              <p:spPr>
                <a:xfrm>
                  <a:off x="1808478" y="106714"/>
                  <a:ext cx="575031" cy="819983"/>
                </a:xfrm>
                <a:prstGeom prst="rect">
                  <a:avLst/>
                </a:prstGeom>
                <a:solidFill>
                  <a:srgbClr val="8296B0"/>
                </a:solidFill>
                <a:ln>
                  <a:noFill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00" name="Shape 400"/>
                <p:cNvCxnSpPr/>
                <p:nvPr/>
              </p:nvCxnSpPr>
              <p:spPr>
                <a:xfrm>
                  <a:off x="3289100" y="1948241"/>
                  <a:ext cx="609174" cy="1"/>
                </a:xfrm>
                <a:prstGeom prst="straightConnector1">
                  <a:avLst/>
                </a:prstGeom>
                <a:noFill/>
                <a:ln w="889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  <a:effectLst>
                  <a:outerShdw blurRad="38100" dist="25400" dir="5400000" rotWithShape="0">
                    <a:srgbClr val="000000">
                      <a:alpha val="49803"/>
                    </a:srgbClr>
                  </a:outerShdw>
                </a:effectLst>
              </p:spPr>
            </p:cxnSp>
          </p:grpSp>
          <p:sp>
            <p:nvSpPr>
              <p:cNvPr id="401" name="Shape 401"/>
              <p:cNvSpPr/>
              <p:nvPr/>
            </p:nvSpPr>
            <p:spPr>
              <a:xfrm>
                <a:off x="873021" y="567444"/>
                <a:ext cx="1390952" cy="83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Cores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2" name="Shape 402"/>
            <p:cNvSpPr/>
            <p:nvPr/>
          </p:nvSpPr>
          <p:spPr>
            <a:xfrm>
              <a:off x="9987985" y="2210261"/>
              <a:ext cx="409370" cy="309639"/>
            </a:xfrm>
            <a:prstGeom prst="rect">
              <a:avLst/>
            </a:prstGeom>
            <a:gradFill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I/O</a:t>
              </a:r>
              <a:endParaRPr/>
            </a:p>
          </p:txBody>
        </p:sp>
      </p:grpSp>
      <p:sp>
        <p:nvSpPr>
          <p:cNvPr id="403" name="Shape 403"/>
          <p:cNvSpPr txBox="1"/>
          <p:nvPr/>
        </p:nvSpPr>
        <p:spPr>
          <a:xfrm>
            <a:off x="955403" y="1549636"/>
            <a:ext cx="5837283" cy="172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0871" marR="0" lvl="0" indent="-44087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(FLOPs)</a:t>
            </a:r>
            <a:endParaRPr dirty="0"/>
          </a:p>
          <a:p>
            <a:pPr marL="440871" marR="0" lvl="0" indent="-44087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Bandwidth (Bytes/sec)</a:t>
            </a:r>
            <a:endParaRPr dirty="0"/>
          </a:p>
          <a:p>
            <a:pPr marL="440871" marR="0" lvl="0" indent="-44087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(Bytes)</a:t>
            </a:r>
            <a:endParaRPr dirty="0"/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54" flipH="1">
            <a:off x="488947" y="3548077"/>
            <a:ext cx="1068705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4699" y="3726293"/>
            <a:ext cx="1033445" cy="190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6137" y="4229498"/>
            <a:ext cx="1020026" cy="11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5389" y="3864431"/>
            <a:ext cx="1842778" cy="94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4397" y="4513551"/>
            <a:ext cx="1146075" cy="13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00186" y="3982404"/>
            <a:ext cx="916058" cy="6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84294" y="5442229"/>
            <a:ext cx="1145978" cy="75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17224" y="5800649"/>
            <a:ext cx="1603857" cy="6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9326" y="3935423"/>
            <a:ext cx="946086" cy="91453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4973E23-40BD-4626-8EF2-18B09FC19D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Hardware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25264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Customization Techniques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Model/Data 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B56F7-C2F6-4F1C-98A0-A50CD8A688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Load balancing </a:t>
            </a:r>
          </a:p>
          <a:p>
            <a:pPr lvl="1"/>
            <a:r>
              <a:rPr lang="en-US" dirty="0"/>
              <a:t>Data distributed among multiple computing cores</a:t>
            </a:r>
          </a:p>
          <a:p>
            <a:r>
              <a:rPr lang="en-US" dirty="0"/>
              <a:t>Minimize communication among computing nodes</a:t>
            </a:r>
          </a:p>
          <a:p>
            <a:pPr lvl="1"/>
            <a:r>
              <a:rPr lang="en-US" dirty="0"/>
              <a:t>Depth-first model traversal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1E1307-5FD1-4A31-A28D-AF242BB69029}"/>
              </a:ext>
            </a:extLst>
          </p:cNvPr>
          <p:cNvGrpSpPr/>
          <p:nvPr/>
        </p:nvGrpSpPr>
        <p:grpSpPr>
          <a:xfrm>
            <a:off x="6391922" y="2112886"/>
            <a:ext cx="5244285" cy="3897605"/>
            <a:chOff x="1779151" y="673329"/>
            <a:chExt cx="7442330" cy="5949721"/>
          </a:xfrm>
        </p:grpSpPr>
        <p:grpSp>
          <p:nvGrpSpPr>
            <p:cNvPr id="7" name="Shape 1301">
              <a:extLst>
                <a:ext uri="{FF2B5EF4-FFF2-40B4-BE49-F238E27FC236}">
                  <a16:creationId xmlns:a16="http://schemas.microsoft.com/office/drawing/2014/main" id="{D7C002A4-E2B4-435E-B39C-6D9932522CE6}"/>
                </a:ext>
              </a:extLst>
            </p:cNvPr>
            <p:cNvGrpSpPr/>
            <p:nvPr/>
          </p:nvGrpSpPr>
          <p:grpSpPr>
            <a:xfrm>
              <a:off x="2775983" y="715806"/>
              <a:ext cx="1255759" cy="1840106"/>
              <a:chOff x="-1" y="-1"/>
              <a:chExt cx="1785967" cy="2617038"/>
            </a:xfrm>
          </p:grpSpPr>
          <p:grpSp>
            <p:nvGrpSpPr>
              <p:cNvPr id="278" name="Shape 1302">
                <a:extLst>
                  <a:ext uri="{FF2B5EF4-FFF2-40B4-BE49-F238E27FC236}">
                    <a16:creationId xmlns:a16="http://schemas.microsoft.com/office/drawing/2014/main" id="{3FA2915F-B6A6-4822-9C69-C8D11DB5D518}"/>
                  </a:ext>
                </a:extLst>
              </p:cNvPr>
              <p:cNvGrpSpPr/>
              <p:nvPr/>
            </p:nvGrpSpPr>
            <p:grpSpPr>
              <a:xfrm>
                <a:off x="-1" y="-1"/>
                <a:ext cx="1785967" cy="2617038"/>
                <a:chOff x="0" y="0"/>
                <a:chExt cx="1785965" cy="2617036"/>
              </a:xfrm>
            </p:grpSpPr>
            <p:sp>
              <p:nvSpPr>
                <p:cNvPr id="319" name="Shape 1303">
                  <a:extLst>
                    <a:ext uri="{FF2B5EF4-FFF2-40B4-BE49-F238E27FC236}">
                      <a16:creationId xmlns:a16="http://schemas.microsoft.com/office/drawing/2014/main" id="{DFE2F7A8-659C-4EA6-962B-C7F9CE02D62C}"/>
                    </a:ext>
                  </a:extLst>
                </p:cNvPr>
                <p:cNvSpPr/>
                <p:nvPr/>
              </p:nvSpPr>
              <p:spPr>
                <a:xfrm rot="-5400000">
                  <a:off x="392900" y="1053704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Shape 1304">
                  <a:extLst>
                    <a:ext uri="{FF2B5EF4-FFF2-40B4-BE49-F238E27FC236}">
                      <a16:creationId xmlns:a16="http://schemas.microsoft.com/office/drawing/2014/main" id="{C7B71BFE-CF32-45D0-AC5F-40AD34150282}"/>
                    </a:ext>
                  </a:extLst>
                </p:cNvPr>
                <p:cNvSpPr/>
                <p:nvPr/>
              </p:nvSpPr>
              <p:spPr>
                <a:xfrm rot="-5400000">
                  <a:off x="392901" y="707520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Shape 1305">
                  <a:extLst>
                    <a:ext uri="{FF2B5EF4-FFF2-40B4-BE49-F238E27FC236}">
                      <a16:creationId xmlns:a16="http://schemas.microsoft.com/office/drawing/2014/main" id="{98908845-3154-4B03-AD30-E53F20A0DF24}"/>
                    </a:ext>
                  </a:extLst>
                </p:cNvPr>
                <p:cNvSpPr/>
                <p:nvPr/>
              </p:nvSpPr>
              <p:spPr>
                <a:xfrm rot="-5400000">
                  <a:off x="802483" y="1399887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Shape 1306">
                  <a:extLst>
                    <a:ext uri="{FF2B5EF4-FFF2-40B4-BE49-F238E27FC236}">
                      <a16:creationId xmlns:a16="http://schemas.microsoft.com/office/drawing/2014/main" id="{6E4ABB88-19FE-44FE-8EF9-D2BE44EFD927}"/>
                    </a:ext>
                  </a:extLst>
                </p:cNvPr>
                <p:cNvSpPr/>
                <p:nvPr/>
              </p:nvSpPr>
              <p:spPr>
                <a:xfrm rot="-5400000">
                  <a:off x="802483" y="1053704"/>
                  <a:ext cx="150597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Shape 1307">
                  <a:extLst>
                    <a:ext uri="{FF2B5EF4-FFF2-40B4-BE49-F238E27FC236}">
                      <a16:creationId xmlns:a16="http://schemas.microsoft.com/office/drawing/2014/main" id="{D0229A66-A6A7-42CF-9437-6C89A3D3A622}"/>
                    </a:ext>
                  </a:extLst>
                </p:cNvPr>
                <p:cNvSpPr/>
                <p:nvPr/>
              </p:nvSpPr>
              <p:spPr>
                <a:xfrm rot="-5400000">
                  <a:off x="802483" y="707520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Shape 1308">
                  <a:extLst>
                    <a:ext uri="{FF2B5EF4-FFF2-40B4-BE49-F238E27FC236}">
                      <a16:creationId xmlns:a16="http://schemas.microsoft.com/office/drawing/2014/main" id="{5B2F0628-3056-439C-9159-38D2C7CADDAF}"/>
                    </a:ext>
                  </a:extLst>
                </p:cNvPr>
                <p:cNvSpPr/>
                <p:nvPr/>
              </p:nvSpPr>
              <p:spPr>
                <a:xfrm rot="-5400000">
                  <a:off x="802477" y="363049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Shape 1309">
                  <a:extLst>
                    <a:ext uri="{FF2B5EF4-FFF2-40B4-BE49-F238E27FC236}">
                      <a16:creationId xmlns:a16="http://schemas.microsoft.com/office/drawing/2014/main" id="{EEFBFDFA-350E-4FFF-A380-3EBB59FF3D64}"/>
                    </a:ext>
                  </a:extLst>
                </p:cNvPr>
                <p:cNvSpPr/>
                <p:nvPr/>
              </p:nvSpPr>
              <p:spPr>
                <a:xfrm rot="-5400000">
                  <a:off x="0" y="2462577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Shape 1310">
                  <a:extLst>
                    <a:ext uri="{FF2B5EF4-FFF2-40B4-BE49-F238E27FC236}">
                      <a16:creationId xmlns:a16="http://schemas.microsoft.com/office/drawing/2014/main" id="{2A89F3A9-165B-4E6E-AAA5-F3F98ADCEDE9}"/>
                    </a:ext>
                  </a:extLst>
                </p:cNvPr>
                <p:cNvSpPr/>
                <p:nvPr/>
              </p:nvSpPr>
              <p:spPr>
                <a:xfrm rot="-5400000">
                  <a:off x="0" y="2117356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Shape 1311">
                  <a:extLst>
                    <a:ext uri="{FF2B5EF4-FFF2-40B4-BE49-F238E27FC236}">
                      <a16:creationId xmlns:a16="http://schemas.microsoft.com/office/drawing/2014/main" id="{21597A37-944C-4F7E-A5DA-FD08227D134F}"/>
                    </a:ext>
                  </a:extLst>
                </p:cNvPr>
                <p:cNvSpPr/>
                <p:nvPr/>
              </p:nvSpPr>
              <p:spPr>
                <a:xfrm rot="-5400000">
                  <a:off x="0" y="1754437"/>
                  <a:ext cx="150597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Shape 1312">
                  <a:extLst>
                    <a:ext uri="{FF2B5EF4-FFF2-40B4-BE49-F238E27FC236}">
                      <a16:creationId xmlns:a16="http://schemas.microsoft.com/office/drawing/2014/main" id="{5299A368-1921-43C4-9DEE-742D85A6F299}"/>
                    </a:ext>
                  </a:extLst>
                </p:cNvPr>
                <p:cNvSpPr/>
                <p:nvPr/>
              </p:nvSpPr>
              <p:spPr>
                <a:xfrm rot="-5400000">
                  <a:off x="0" y="1408255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Shape 1313">
                  <a:extLst>
                    <a:ext uri="{FF2B5EF4-FFF2-40B4-BE49-F238E27FC236}">
                      <a16:creationId xmlns:a16="http://schemas.microsoft.com/office/drawing/2014/main" id="{E3506348-631F-432B-A00E-194D3D18506D}"/>
                    </a:ext>
                  </a:extLst>
                </p:cNvPr>
                <p:cNvSpPr/>
                <p:nvPr/>
              </p:nvSpPr>
              <p:spPr>
                <a:xfrm rot="-5400000">
                  <a:off x="0" y="1062072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Shape 1314">
                  <a:extLst>
                    <a:ext uri="{FF2B5EF4-FFF2-40B4-BE49-F238E27FC236}">
                      <a16:creationId xmlns:a16="http://schemas.microsoft.com/office/drawing/2014/main" id="{0584BA63-E5FE-4A55-AB7A-A7BC32A8B69B}"/>
                    </a:ext>
                  </a:extLst>
                </p:cNvPr>
                <p:cNvSpPr/>
                <p:nvPr/>
              </p:nvSpPr>
              <p:spPr>
                <a:xfrm rot="-5400000">
                  <a:off x="0" y="715888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Shape 1315">
                  <a:extLst>
                    <a:ext uri="{FF2B5EF4-FFF2-40B4-BE49-F238E27FC236}">
                      <a16:creationId xmlns:a16="http://schemas.microsoft.com/office/drawing/2014/main" id="{E16665FD-C195-49D6-A1B0-61470F4FFE8B}"/>
                    </a:ext>
                  </a:extLst>
                </p:cNvPr>
                <p:cNvSpPr/>
                <p:nvPr/>
              </p:nvSpPr>
              <p:spPr>
                <a:xfrm rot="-5400000">
                  <a:off x="1635368" y="2466439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Shape 1316">
                  <a:extLst>
                    <a:ext uri="{FF2B5EF4-FFF2-40B4-BE49-F238E27FC236}">
                      <a16:creationId xmlns:a16="http://schemas.microsoft.com/office/drawing/2014/main" id="{BA6F7278-43F8-4645-A8C0-6E7E4B29D1D5}"/>
                    </a:ext>
                  </a:extLst>
                </p:cNvPr>
                <p:cNvSpPr/>
                <p:nvPr/>
              </p:nvSpPr>
              <p:spPr>
                <a:xfrm rot="-5400000">
                  <a:off x="1635368" y="2121218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Shape 1317">
                  <a:extLst>
                    <a:ext uri="{FF2B5EF4-FFF2-40B4-BE49-F238E27FC236}">
                      <a16:creationId xmlns:a16="http://schemas.microsoft.com/office/drawing/2014/main" id="{720B6F98-6B20-49F6-83A0-06FC4759DCA4}"/>
                    </a:ext>
                  </a:extLst>
                </p:cNvPr>
                <p:cNvSpPr/>
                <p:nvPr/>
              </p:nvSpPr>
              <p:spPr>
                <a:xfrm rot="-5400000">
                  <a:off x="1635367" y="1758299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Shape 1318">
                  <a:extLst>
                    <a:ext uri="{FF2B5EF4-FFF2-40B4-BE49-F238E27FC236}">
                      <a16:creationId xmlns:a16="http://schemas.microsoft.com/office/drawing/2014/main" id="{7258AFE8-F9C7-4F31-B723-8C782ACBF83E}"/>
                    </a:ext>
                  </a:extLst>
                </p:cNvPr>
                <p:cNvSpPr/>
                <p:nvPr/>
              </p:nvSpPr>
              <p:spPr>
                <a:xfrm rot="-5400000">
                  <a:off x="1635368" y="1412117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Shape 1319">
                  <a:extLst>
                    <a:ext uri="{FF2B5EF4-FFF2-40B4-BE49-F238E27FC236}">
                      <a16:creationId xmlns:a16="http://schemas.microsoft.com/office/drawing/2014/main" id="{945177FB-1471-4B7B-8610-D681B1E4A51F}"/>
                    </a:ext>
                  </a:extLst>
                </p:cNvPr>
                <p:cNvSpPr/>
                <p:nvPr/>
              </p:nvSpPr>
              <p:spPr>
                <a:xfrm rot="-5400000">
                  <a:off x="1635368" y="1065934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Shape 1320">
                  <a:extLst>
                    <a:ext uri="{FF2B5EF4-FFF2-40B4-BE49-F238E27FC236}">
                      <a16:creationId xmlns:a16="http://schemas.microsoft.com/office/drawing/2014/main" id="{7E658108-BAC2-41E7-8145-BB7F03622774}"/>
                    </a:ext>
                  </a:extLst>
                </p:cNvPr>
                <p:cNvSpPr/>
                <p:nvPr/>
              </p:nvSpPr>
              <p:spPr>
                <a:xfrm rot="-5400000">
                  <a:off x="1635367" y="719750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Shape 1321">
                  <a:extLst>
                    <a:ext uri="{FF2B5EF4-FFF2-40B4-BE49-F238E27FC236}">
                      <a16:creationId xmlns:a16="http://schemas.microsoft.com/office/drawing/2014/main" id="{42DB1460-41FF-40A3-9C17-936A081C67F7}"/>
                    </a:ext>
                  </a:extLst>
                </p:cNvPr>
                <p:cNvSpPr/>
                <p:nvPr/>
              </p:nvSpPr>
              <p:spPr>
                <a:xfrm rot="-5400000">
                  <a:off x="1211593" y="1758299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Shape 1322">
                  <a:extLst>
                    <a:ext uri="{FF2B5EF4-FFF2-40B4-BE49-F238E27FC236}">
                      <a16:creationId xmlns:a16="http://schemas.microsoft.com/office/drawing/2014/main" id="{FE4F99F0-4F2B-4B72-94A5-7FE48441ADEF}"/>
                    </a:ext>
                  </a:extLst>
                </p:cNvPr>
                <p:cNvSpPr/>
                <p:nvPr/>
              </p:nvSpPr>
              <p:spPr>
                <a:xfrm rot="-5400000">
                  <a:off x="1211594" y="1412117"/>
                  <a:ext cx="150597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Shape 1323">
                  <a:extLst>
                    <a:ext uri="{FF2B5EF4-FFF2-40B4-BE49-F238E27FC236}">
                      <a16:creationId xmlns:a16="http://schemas.microsoft.com/office/drawing/2014/main" id="{6D8259FA-E60E-4EF2-9922-6935FD1346A6}"/>
                    </a:ext>
                  </a:extLst>
                </p:cNvPr>
                <p:cNvSpPr/>
                <p:nvPr/>
              </p:nvSpPr>
              <p:spPr>
                <a:xfrm rot="-5400000">
                  <a:off x="1211595" y="1057566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Shape 1324">
                  <a:extLst>
                    <a:ext uri="{FF2B5EF4-FFF2-40B4-BE49-F238E27FC236}">
                      <a16:creationId xmlns:a16="http://schemas.microsoft.com/office/drawing/2014/main" id="{97C16A48-1DF5-4D54-947C-4AFA9D75D25D}"/>
                    </a:ext>
                  </a:extLst>
                </p:cNvPr>
                <p:cNvSpPr/>
                <p:nvPr/>
              </p:nvSpPr>
              <p:spPr>
                <a:xfrm rot="-5400000">
                  <a:off x="1211595" y="711382"/>
                  <a:ext cx="150597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Shape 1325">
                  <a:extLst>
                    <a:ext uri="{FF2B5EF4-FFF2-40B4-BE49-F238E27FC236}">
                      <a16:creationId xmlns:a16="http://schemas.microsoft.com/office/drawing/2014/main" id="{5F781372-C0F6-49FB-BC30-5BECCE85BE80}"/>
                    </a:ext>
                  </a:extLst>
                </p:cNvPr>
                <p:cNvSpPr/>
                <p:nvPr/>
              </p:nvSpPr>
              <p:spPr>
                <a:xfrm rot="-5400000">
                  <a:off x="392895" y="1746070"/>
                  <a:ext cx="150597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Shape 1326">
                  <a:extLst>
                    <a:ext uri="{FF2B5EF4-FFF2-40B4-BE49-F238E27FC236}">
                      <a16:creationId xmlns:a16="http://schemas.microsoft.com/office/drawing/2014/main" id="{AE9868FC-D1FA-4386-B2D8-F901B32E61F8}"/>
                    </a:ext>
                  </a:extLst>
                </p:cNvPr>
                <p:cNvSpPr/>
                <p:nvPr/>
              </p:nvSpPr>
              <p:spPr>
                <a:xfrm rot="-5400000">
                  <a:off x="392894" y="1399888"/>
                  <a:ext cx="150598" cy="15059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Shape 1327">
                  <a:extLst>
                    <a:ext uri="{FF2B5EF4-FFF2-40B4-BE49-F238E27FC236}">
                      <a16:creationId xmlns:a16="http://schemas.microsoft.com/office/drawing/2014/main" id="{834E9F1A-33C0-4FB5-A8DC-147592BC1898}"/>
                    </a:ext>
                  </a:extLst>
                </p:cNvPr>
                <p:cNvSpPr/>
                <p:nvPr/>
              </p:nvSpPr>
              <p:spPr>
                <a:xfrm rot="-5400000">
                  <a:off x="392894" y="362309"/>
                  <a:ext cx="150598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Shape 1328">
                  <a:extLst>
                    <a:ext uri="{FF2B5EF4-FFF2-40B4-BE49-F238E27FC236}">
                      <a16:creationId xmlns:a16="http://schemas.microsoft.com/office/drawing/2014/main" id="{A958540B-B038-4F95-AB4D-DF4753B43483}"/>
                    </a:ext>
                  </a:extLst>
                </p:cNvPr>
                <p:cNvSpPr/>
                <p:nvPr/>
              </p:nvSpPr>
              <p:spPr>
                <a:xfrm rot="-5400000">
                  <a:off x="408337" y="-1"/>
                  <a:ext cx="150597" cy="15059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" name="Shape 1329">
                <a:extLst>
                  <a:ext uri="{FF2B5EF4-FFF2-40B4-BE49-F238E27FC236}">
                    <a16:creationId xmlns:a16="http://schemas.microsoft.com/office/drawing/2014/main" id="{9960AE7B-A3AC-47F0-A937-EDD0112B0424}"/>
                  </a:ext>
                </a:extLst>
              </p:cNvPr>
              <p:cNvGrpSpPr/>
              <p:nvPr/>
            </p:nvGrpSpPr>
            <p:grpSpPr>
              <a:xfrm>
                <a:off x="131287" y="74627"/>
                <a:ext cx="1528884" cy="2413197"/>
                <a:chOff x="-1" y="0"/>
                <a:chExt cx="1528882" cy="2413196"/>
              </a:xfrm>
            </p:grpSpPr>
            <p:cxnSp>
              <p:nvCxnSpPr>
                <p:cNvPr id="280" name="Shape 1330">
                  <a:extLst>
                    <a:ext uri="{FF2B5EF4-FFF2-40B4-BE49-F238E27FC236}">
                      <a16:creationId xmlns:a16="http://schemas.microsoft.com/office/drawing/2014/main" id="{6DF8858C-8279-4682-A17B-333021D0FCA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-1" y="53244"/>
                  <a:ext cx="301851" cy="60940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Shape 1331">
                  <a:extLst>
                    <a:ext uri="{FF2B5EF4-FFF2-40B4-BE49-F238E27FC236}">
                      <a16:creationId xmlns:a16="http://schemas.microsoft.com/office/drawing/2014/main" id="{DBF160EC-8421-416C-B07E-E419FE3CF10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2054" y="707520"/>
                  <a:ext cx="242306" cy="836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2" name="Shape 1332">
                  <a:extLst>
                    <a:ext uri="{FF2B5EF4-FFF2-40B4-BE49-F238E27FC236}">
                      <a16:creationId xmlns:a16="http://schemas.microsoft.com/office/drawing/2014/main" id="{718E9B8B-E935-477A-95CA-B42ED4E4EF75}"/>
                    </a:ext>
                  </a:extLst>
                </p:cNvPr>
                <p:cNvCxnSpPr/>
                <p:nvPr/>
              </p:nvCxnSpPr>
              <p:spPr>
                <a:xfrm>
                  <a:off x="0" y="769132"/>
                  <a:ext cx="286407" cy="57751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3" name="Shape 1333">
                  <a:extLst>
                    <a:ext uri="{FF2B5EF4-FFF2-40B4-BE49-F238E27FC236}">
                      <a16:creationId xmlns:a16="http://schemas.microsoft.com/office/drawing/2014/main" id="{9F04C680-443C-4CE8-A6A1-1CA19C50F73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2054" y="1053704"/>
                  <a:ext cx="242305" cy="836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4" name="Shape 1334">
                  <a:extLst>
                    <a:ext uri="{FF2B5EF4-FFF2-40B4-BE49-F238E27FC236}">
                      <a16:creationId xmlns:a16="http://schemas.microsoft.com/office/drawing/2014/main" id="{CA153857-E507-4283-B1BD-59D244F8E5D9}"/>
                    </a:ext>
                  </a:extLst>
                </p:cNvPr>
                <p:cNvCxnSpPr/>
                <p:nvPr/>
              </p:nvCxnSpPr>
              <p:spPr>
                <a:xfrm>
                  <a:off x="0" y="1115316"/>
                  <a:ext cx="286408" cy="57751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5" name="Shape 1335">
                  <a:extLst>
                    <a:ext uri="{FF2B5EF4-FFF2-40B4-BE49-F238E27FC236}">
                      <a16:creationId xmlns:a16="http://schemas.microsoft.com/office/drawing/2014/main" id="{32B83D8F-85F4-4684-B40F-48986649F93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760764"/>
                  <a:ext cx="286414" cy="59424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6" name="Shape 1336">
                  <a:extLst>
                    <a:ext uri="{FF2B5EF4-FFF2-40B4-BE49-F238E27FC236}">
                      <a16:creationId xmlns:a16="http://schemas.microsoft.com/office/drawing/2014/main" id="{BC072D10-B372-445A-9620-B2C39DFA554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2054" y="1399888"/>
                  <a:ext cx="242299" cy="836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7" name="Shape 1337">
                  <a:extLst>
                    <a:ext uri="{FF2B5EF4-FFF2-40B4-BE49-F238E27FC236}">
                      <a16:creationId xmlns:a16="http://schemas.microsoft.com/office/drawing/2014/main" id="{7ACA0776-DA5F-4D14-A141-D20B0433100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2054" y="1746070"/>
                  <a:ext cx="242300" cy="836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8" name="Shape 1338">
                  <a:extLst>
                    <a:ext uri="{FF2B5EF4-FFF2-40B4-BE49-F238E27FC236}">
                      <a16:creationId xmlns:a16="http://schemas.microsoft.com/office/drawing/2014/main" id="{0A2AA10C-BD2B-49E6-9656-3C17C3F9CC5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1106948"/>
                  <a:ext cx="286413" cy="59424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9" name="Shape 1339">
                  <a:extLst>
                    <a:ext uri="{FF2B5EF4-FFF2-40B4-BE49-F238E27FC236}">
                      <a16:creationId xmlns:a16="http://schemas.microsoft.com/office/drawing/2014/main" id="{41F3CDFE-5471-495B-A13D-47DB711A4A5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1453132"/>
                  <a:ext cx="286407" cy="61098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0" name="Shape 1340">
                  <a:extLst>
                    <a:ext uri="{FF2B5EF4-FFF2-40B4-BE49-F238E27FC236}">
                      <a16:creationId xmlns:a16="http://schemas.microsoft.com/office/drawing/2014/main" id="{B22C3F14-4875-4637-9D1D-0761BBAB2B7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1799314"/>
                  <a:ext cx="286408" cy="6100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1" name="Shape 1341">
                  <a:extLst>
                    <a:ext uri="{FF2B5EF4-FFF2-40B4-BE49-F238E27FC236}">
                      <a16:creationId xmlns:a16="http://schemas.microsoft.com/office/drawing/2014/main" id="{AB5E4001-37AD-4BF8-A180-F64E20A9E7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415553"/>
                  <a:ext cx="286407" cy="59327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2" name="Shape 1342">
                  <a:extLst>
                    <a:ext uri="{FF2B5EF4-FFF2-40B4-BE49-F238E27FC236}">
                      <a16:creationId xmlns:a16="http://schemas.microsoft.com/office/drawing/2014/main" id="{52EF7B7E-7433-450C-9A71-2129145F3F7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2894" y="760764"/>
                  <a:ext cx="303102" cy="58588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3" name="Shape 1343">
                  <a:extLst>
                    <a:ext uri="{FF2B5EF4-FFF2-40B4-BE49-F238E27FC236}">
                      <a16:creationId xmlns:a16="http://schemas.microsoft.com/office/drawing/2014/main" id="{86328185-192E-4DBD-BB8C-5D10F8BA8B4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2900" y="416293"/>
                  <a:ext cx="303090" cy="58416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4" name="Shape 1344">
                  <a:extLst>
                    <a:ext uri="{FF2B5EF4-FFF2-40B4-BE49-F238E27FC236}">
                      <a16:creationId xmlns:a16="http://schemas.microsoft.com/office/drawing/2014/main" id="{A4A8EEE0-CD99-4AF3-B97C-81FCB6451B2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2895" y="1106948"/>
                  <a:ext cx="303101" cy="5858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5" name="Shape 1345">
                  <a:extLst>
                    <a:ext uri="{FF2B5EF4-FFF2-40B4-BE49-F238E27FC236}">
                      <a16:creationId xmlns:a16="http://schemas.microsoft.com/office/drawing/2014/main" id="{F6A010F1-7515-4306-8DB4-EB00C9FBE2FF}"/>
                    </a:ext>
                  </a:extLst>
                </p:cNvPr>
                <p:cNvCxnSpPr/>
                <p:nvPr/>
              </p:nvCxnSpPr>
              <p:spPr>
                <a:xfrm>
                  <a:off x="392894" y="415554"/>
                  <a:ext cx="303102" cy="58490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6" name="Shape 1346">
                  <a:extLst>
                    <a:ext uri="{FF2B5EF4-FFF2-40B4-BE49-F238E27FC236}">
                      <a16:creationId xmlns:a16="http://schemas.microsoft.com/office/drawing/2014/main" id="{AD7AB8FC-207D-4D80-B1D5-E911639F1845}"/>
                    </a:ext>
                  </a:extLst>
                </p:cNvPr>
                <p:cNvCxnSpPr/>
                <p:nvPr/>
              </p:nvCxnSpPr>
              <p:spPr>
                <a:xfrm>
                  <a:off x="408337" y="53244"/>
                  <a:ext cx="287659" cy="60103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7" name="Shape 1347">
                  <a:extLst>
                    <a:ext uri="{FF2B5EF4-FFF2-40B4-BE49-F238E27FC236}">
                      <a16:creationId xmlns:a16="http://schemas.microsoft.com/office/drawing/2014/main" id="{AF8BF15D-2913-432D-B848-8EE59A34223C}"/>
                    </a:ext>
                  </a:extLst>
                </p:cNvPr>
                <p:cNvCxnSpPr/>
                <p:nvPr/>
              </p:nvCxnSpPr>
              <p:spPr>
                <a:xfrm>
                  <a:off x="392901" y="760764"/>
                  <a:ext cx="303095" cy="58588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Shape 1348">
                  <a:extLst>
                    <a:ext uri="{FF2B5EF4-FFF2-40B4-BE49-F238E27FC236}">
                      <a16:creationId xmlns:a16="http://schemas.microsoft.com/office/drawing/2014/main" id="{8F367BCD-D0B1-453A-815E-EF8C6A9F13F7}"/>
                    </a:ext>
                  </a:extLst>
                </p:cNvPr>
                <p:cNvCxnSpPr/>
                <p:nvPr/>
              </p:nvCxnSpPr>
              <p:spPr>
                <a:xfrm>
                  <a:off x="802477" y="416293"/>
                  <a:ext cx="302630" cy="24184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9" name="Shape 1349">
                  <a:extLst>
                    <a:ext uri="{FF2B5EF4-FFF2-40B4-BE49-F238E27FC236}">
                      <a16:creationId xmlns:a16="http://schemas.microsoft.com/office/drawing/2014/main" id="{65A5FCBB-9592-4FF1-938D-6C71FA25B898}"/>
                    </a:ext>
                  </a:extLst>
                </p:cNvPr>
                <p:cNvCxnSpPr/>
                <p:nvPr/>
              </p:nvCxnSpPr>
              <p:spPr>
                <a:xfrm>
                  <a:off x="802483" y="760764"/>
                  <a:ext cx="302625" cy="24355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0" name="Shape 1350">
                  <a:extLst>
                    <a:ext uri="{FF2B5EF4-FFF2-40B4-BE49-F238E27FC236}">
                      <a16:creationId xmlns:a16="http://schemas.microsoft.com/office/drawing/2014/main" id="{54463FB2-8DD7-47FB-9F13-FAFD002B999E}"/>
                    </a:ext>
                  </a:extLst>
                </p:cNvPr>
                <p:cNvCxnSpPr/>
                <p:nvPr/>
              </p:nvCxnSpPr>
              <p:spPr>
                <a:xfrm>
                  <a:off x="802483" y="1106948"/>
                  <a:ext cx="302624" cy="25192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Shape 1351">
                  <a:extLst>
                    <a:ext uri="{FF2B5EF4-FFF2-40B4-BE49-F238E27FC236}">
                      <a16:creationId xmlns:a16="http://schemas.microsoft.com/office/drawing/2014/main" id="{679C00DE-31E6-4980-B532-EE8E3F38F239}"/>
                    </a:ext>
                  </a:extLst>
                </p:cNvPr>
                <p:cNvCxnSpPr/>
                <p:nvPr/>
              </p:nvCxnSpPr>
              <p:spPr>
                <a:xfrm>
                  <a:off x="802483" y="1453131"/>
                  <a:ext cx="302623" cy="25192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2" name="Shape 1352">
                  <a:extLst>
                    <a:ext uri="{FF2B5EF4-FFF2-40B4-BE49-F238E27FC236}">
                      <a16:creationId xmlns:a16="http://schemas.microsoft.com/office/drawing/2014/main" id="{79BF551B-5485-47E9-8D6D-6B87A8E57C3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02483" y="1110811"/>
                  <a:ext cx="302625" cy="23583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3" name="Shape 1353">
                  <a:extLst>
                    <a:ext uri="{FF2B5EF4-FFF2-40B4-BE49-F238E27FC236}">
                      <a16:creationId xmlns:a16="http://schemas.microsoft.com/office/drawing/2014/main" id="{ACC1DD77-1E90-43D3-ADEC-6D8E352230E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02483" y="764627"/>
                  <a:ext cx="302624" cy="23583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4" name="Shape 1354">
                  <a:extLst>
                    <a:ext uri="{FF2B5EF4-FFF2-40B4-BE49-F238E27FC236}">
                      <a16:creationId xmlns:a16="http://schemas.microsoft.com/office/drawing/2014/main" id="{35F0C7C7-3F6E-45FE-A173-E854457FFA27}"/>
                    </a:ext>
                  </a:extLst>
                </p:cNvPr>
                <p:cNvCxnSpPr/>
                <p:nvPr/>
              </p:nvCxnSpPr>
              <p:spPr>
                <a:xfrm>
                  <a:off x="1211595" y="1110810"/>
                  <a:ext cx="317286" cy="24806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5" name="Shape 1355">
                  <a:extLst>
                    <a:ext uri="{FF2B5EF4-FFF2-40B4-BE49-F238E27FC236}">
                      <a16:creationId xmlns:a16="http://schemas.microsoft.com/office/drawing/2014/main" id="{33617174-9A53-4E3F-BC20-0CDC82D13F54}"/>
                    </a:ext>
                  </a:extLst>
                </p:cNvPr>
                <p:cNvCxnSpPr/>
                <p:nvPr/>
              </p:nvCxnSpPr>
              <p:spPr>
                <a:xfrm rot="10800000">
                  <a:off x="1211594" y="764626"/>
                  <a:ext cx="317287" cy="24806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6" name="Shape 1356">
                  <a:extLst>
                    <a:ext uri="{FF2B5EF4-FFF2-40B4-BE49-F238E27FC236}">
                      <a16:creationId xmlns:a16="http://schemas.microsoft.com/office/drawing/2014/main" id="{2E814B1D-0368-45AC-89B0-2A15EA0045F1}"/>
                    </a:ext>
                  </a:extLst>
                </p:cNvPr>
                <p:cNvCxnSpPr/>
                <p:nvPr/>
              </p:nvCxnSpPr>
              <p:spPr>
                <a:xfrm rot="10800000">
                  <a:off x="1211594" y="1465361"/>
                  <a:ext cx="317286" cy="23969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Shape 1357">
                  <a:extLst>
                    <a:ext uri="{FF2B5EF4-FFF2-40B4-BE49-F238E27FC236}">
                      <a16:creationId xmlns:a16="http://schemas.microsoft.com/office/drawing/2014/main" id="{B70F9B40-C00A-4BAB-8487-3DBD365D01A2}"/>
                    </a:ext>
                  </a:extLst>
                </p:cNvPr>
                <p:cNvCxnSpPr/>
                <p:nvPr/>
              </p:nvCxnSpPr>
              <p:spPr>
                <a:xfrm rot="10800000">
                  <a:off x="1211593" y="1811543"/>
                  <a:ext cx="317288" cy="25643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8" name="Shape 1358">
                  <a:extLst>
                    <a:ext uri="{FF2B5EF4-FFF2-40B4-BE49-F238E27FC236}">
                      <a16:creationId xmlns:a16="http://schemas.microsoft.com/office/drawing/2014/main" id="{3F6AFA0D-FC94-4CE0-BC59-639729D3B44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11595" y="772994"/>
                  <a:ext cx="317285" cy="23132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09" name="Shape 1359">
                  <a:extLst>
                    <a:ext uri="{FF2B5EF4-FFF2-40B4-BE49-F238E27FC236}">
                      <a16:creationId xmlns:a16="http://schemas.microsoft.com/office/drawing/2014/main" id="{B4709A99-B89C-420B-9628-158218384DE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11594" y="1119178"/>
                  <a:ext cx="317287" cy="239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0" name="Shape 1360">
                  <a:extLst>
                    <a:ext uri="{FF2B5EF4-FFF2-40B4-BE49-F238E27FC236}">
                      <a16:creationId xmlns:a16="http://schemas.microsoft.com/office/drawing/2014/main" id="{74425534-AF34-4D02-A603-B9FFF5802C5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11593" y="1465361"/>
                  <a:ext cx="317288" cy="23969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1" name="Shape 1361">
                  <a:extLst>
                    <a:ext uri="{FF2B5EF4-FFF2-40B4-BE49-F238E27FC236}">
                      <a16:creationId xmlns:a16="http://schemas.microsoft.com/office/drawing/2014/main" id="{565F8333-0949-4914-814E-92FCDB2B76FC}"/>
                    </a:ext>
                  </a:extLst>
                </p:cNvPr>
                <p:cNvCxnSpPr/>
                <p:nvPr/>
              </p:nvCxnSpPr>
              <p:spPr>
                <a:xfrm>
                  <a:off x="430391" y="0"/>
                  <a:ext cx="265599" cy="30980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2" name="Shape 1362">
                  <a:extLst>
                    <a:ext uri="{FF2B5EF4-FFF2-40B4-BE49-F238E27FC236}">
                      <a16:creationId xmlns:a16="http://schemas.microsoft.com/office/drawing/2014/main" id="{5A3FF06F-390B-45F0-ACB9-A488E62722A0}"/>
                    </a:ext>
                  </a:extLst>
                </p:cNvPr>
                <p:cNvCxnSpPr/>
                <p:nvPr/>
              </p:nvCxnSpPr>
              <p:spPr>
                <a:xfrm>
                  <a:off x="414949" y="362310"/>
                  <a:ext cx="258993" cy="34521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3" name="Shape 1363">
                  <a:extLst>
                    <a:ext uri="{FF2B5EF4-FFF2-40B4-BE49-F238E27FC236}">
                      <a16:creationId xmlns:a16="http://schemas.microsoft.com/office/drawing/2014/main" id="{ED749682-C73A-4C8F-8A99-D681368DBCFF}"/>
                    </a:ext>
                  </a:extLst>
                </p:cNvPr>
                <p:cNvCxnSpPr/>
                <p:nvPr/>
              </p:nvCxnSpPr>
              <p:spPr>
                <a:xfrm>
                  <a:off x="414955" y="707521"/>
                  <a:ext cx="258986" cy="3461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4" name="Shape 1364">
                  <a:extLst>
                    <a:ext uri="{FF2B5EF4-FFF2-40B4-BE49-F238E27FC236}">
                      <a16:creationId xmlns:a16="http://schemas.microsoft.com/office/drawing/2014/main" id="{520D41B3-A7DD-4DD1-AE4E-B268ED9E2C0E}"/>
                    </a:ext>
                  </a:extLst>
                </p:cNvPr>
                <p:cNvCxnSpPr/>
                <p:nvPr/>
              </p:nvCxnSpPr>
              <p:spPr>
                <a:xfrm>
                  <a:off x="749233" y="438347"/>
                  <a:ext cx="409119" cy="54392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5" name="Shape 1365">
                  <a:extLst>
                    <a:ext uri="{FF2B5EF4-FFF2-40B4-BE49-F238E27FC236}">
                      <a16:creationId xmlns:a16="http://schemas.microsoft.com/office/drawing/2014/main" id="{639AC77B-1E7B-4314-9F23-2199BCB4D9EA}"/>
                    </a:ext>
                  </a:extLst>
                </p:cNvPr>
                <p:cNvCxnSpPr/>
                <p:nvPr/>
              </p:nvCxnSpPr>
              <p:spPr>
                <a:xfrm>
                  <a:off x="749239" y="782819"/>
                  <a:ext cx="409112" cy="55400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6" name="Shape 1366">
                  <a:extLst>
                    <a:ext uri="{FF2B5EF4-FFF2-40B4-BE49-F238E27FC236}">
                      <a16:creationId xmlns:a16="http://schemas.microsoft.com/office/drawing/2014/main" id="{0AA70733-00AE-4073-A1F7-9559AC8A1B29}"/>
                    </a:ext>
                  </a:extLst>
                </p:cNvPr>
                <p:cNvCxnSpPr/>
                <p:nvPr/>
              </p:nvCxnSpPr>
              <p:spPr>
                <a:xfrm>
                  <a:off x="1233649" y="711382"/>
                  <a:ext cx="273177" cy="836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7" name="Shape 1367">
                  <a:extLst>
                    <a:ext uri="{FF2B5EF4-FFF2-40B4-BE49-F238E27FC236}">
                      <a16:creationId xmlns:a16="http://schemas.microsoft.com/office/drawing/2014/main" id="{541DF279-8C37-4AF4-B603-5F451A54CF64}"/>
                    </a:ext>
                  </a:extLst>
                </p:cNvPr>
                <p:cNvCxnSpPr/>
                <p:nvPr/>
              </p:nvCxnSpPr>
              <p:spPr>
                <a:xfrm>
                  <a:off x="1211593" y="1811543"/>
                  <a:ext cx="317288" cy="60165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18" name="Shape 1368">
                  <a:extLst>
                    <a:ext uri="{FF2B5EF4-FFF2-40B4-BE49-F238E27FC236}">
                      <a16:creationId xmlns:a16="http://schemas.microsoft.com/office/drawing/2014/main" id="{10EEF3B4-5850-47E9-B64E-3C3570F76B3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11594" y="772994"/>
                  <a:ext cx="317286" cy="58588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" name="Shape 1369">
              <a:extLst>
                <a:ext uri="{FF2B5EF4-FFF2-40B4-BE49-F238E27FC236}">
                  <a16:creationId xmlns:a16="http://schemas.microsoft.com/office/drawing/2014/main" id="{FD613A51-49D1-45CD-B2BF-C8152254EBF7}"/>
                </a:ext>
              </a:extLst>
            </p:cNvPr>
            <p:cNvGrpSpPr/>
            <p:nvPr/>
          </p:nvGrpSpPr>
          <p:grpSpPr>
            <a:xfrm>
              <a:off x="2704730" y="4508232"/>
              <a:ext cx="1398265" cy="2053830"/>
              <a:chOff x="0" y="0"/>
              <a:chExt cx="1988643" cy="2921001"/>
            </a:xfrm>
          </p:grpSpPr>
          <p:grpSp>
            <p:nvGrpSpPr>
              <p:cNvPr id="213" name="Shape 1370">
                <a:extLst>
                  <a:ext uri="{FF2B5EF4-FFF2-40B4-BE49-F238E27FC236}">
                    <a16:creationId xmlns:a16="http://schemas.microsoft.com/office/drawing/2014/main" id="{90AB4394-041C-4840-850D-2F0A43AC096A}"/>
                  </a:ext>
                </a:extLst>
              </p:cNvPr>
              <p:cNvGrpSpPr/>
              <p:nvPr/>
            </p:nvGrpSpPr>
            <p:grpSpPr>
              <a:xfrm>
                <a:off x="0" y="0"/>
                <a:ext cx="1988643" cy="2921001"/>
                <a:chOff x="0" y="0"/>
                <a:chExt cx="1988642" cy="2921000"/>
              </a:xfrm>
            </p:grpSpPr>
            <p:sp>
              <p:nvSpPr>
                <p:cNvPr id="252" name="Shape 1371">
                  <a:extLst>
                    <a:ext uri="{FF2B5EF4-FFF2-40B4-BE49-F238E27FC236}">
                      <a16:creationId xmlns:a16="http://schemas.microsoft.com/office/drawing/2014/main" id="{DFB619BE-7C0C-488E-B622-69BECB32B4AB}"/>
                    </a:ext>
                  </a:extLst>
                </p:cNvPr>
                <p:cNvSpPr/>
                <p:nvPr/>
              </p:nvSpPr>
              <p:spPr>
                <a:xfrm rot="-5400000">
                  <a:off x="0" y="1944909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Shape 1372">
                  <a:extLst>
                    <a:ext uri="{FF2B5EF4-FFF2-40B4-BE49-F238E27FC236}">
                      <a16:creationId xmlns:a16="http://schemas.microsoft.com/office/drawing/2014/main" id="{9896A249-4D43-4291-92F3-F31473306593}"/>
                    </a:ext>
                  </a:extLst>
                </p:cNvPr>
                <p:cNvSpPr/>
                <p:nvPr/>
              </p:nvSpPr>
              <p:spPr>
                <a:xfrm rot="-5400000">
                  <a:off x="0" y="1560510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Shape 1373">
                  <a:extLst>
                    <a:ext uri="{FF2B5EF4-FFF2-40B4-BE49-F238E27FC236}">
                      <a16:creationId xmlns:a16="http://schemas.microsoft.com/office/drawing/2014/main" id="{26BBB8E3-5567-49F6-86DD-854838225193}"/>
                    </a:ext>
                  </a:extLst>
                </p:cNvPr>
                <p:cNvSpPr/>
                <p:nvPr/>
              </p:nvSpPr>
              <p:spPr>
                <a:xfrm rot="-5400000">
                  <a:off x="0" y="1156407"/>
                  <a:ext cx="167687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Shape 1374">
                  <a:extLst>
                    <a:ext uri="{FF2B5EF4-FFF2-40B4-BE49-F238E27FC236}">
                      <a16:creationId xmlns:a16="http://schemas.microsoft.com/office/drawing/2014/main" id="{864CC495-07B6-476B-83C7-8D8782865E3C}"/>
                    </a:ext>
                  </a:extLst>
                </p:cNvPr>
                <p:cNvSpPr/>
                <p:nvPr/>
              </p:nvSpPr>
              <p:spPr>
                <a:xfrm rot="-5400000">
                  <a:off x="0" y="770938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Shape 1375">
                  <a:extLst>
                    <a:ext uri="{FF2B5EF4-FFF2-40B4-BE49-F238E27FC236}">
                      <a16:creationId xmlns:a16="http://schemas.microsoft.com/office/drawing/2014/main" id="{61353FBF-4826-4721-AFB8-E1D247D8FE68}"/>
                    </a:ext>
                  </a:extLst>
                </p:cNvPr>
                <p:cNvSpPr/>
                <p:nvPr/>
              </p:nvSpPr>
              <p:spPr>
                <a:xfrm rot="-5400000">
                  <a:off x="0" y="385469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Shape 1376">
                  <a:extLst>
                    <a:ext uri="{FF2B5EF4-FFF2-40B4-BE49-F238E27FC236}">
                      <a16:creationId xmlns:a16="http://schemas.microsoft.com/office/drawing/2014/main" id="{F5D618D7-815C-41D3-8E88-DEE5E1F09CE8}"/>
                    </a:ext>
                  </a:extLst>
                </p:cNvPr>
                <p:cNvSpPr/>
                <p:nvPr/>
              </p:nvSpPr>
              <p:spPr>
                <a:xfrm rot="-5400000">
                  <a:off x="0" y="0"/>
                  <a:ext cx="167687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Shape 1377">
                  <a:extLst>
                    <a:ext uri="{FF2B5EF4-FFF2-40B4-BE49-F238E27FC236}">
                      <a16:creationId xmlns:a16="http://schemas.microsoft.com/office/drawing/2014/main" id="{B0110441-90BE-4152-AEAB-309AEBC97B74}"/>
                    </a:ext>
                  </a:extLst>
                </p:cNvPr>
                <p:cNvSpPr/>
                <p:nvPr/>
              </p:nvSpPr>
              <p:spPr>
                <a:xfrm rot="-5400000">
                  <a:off x="1820954" y="1949208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Shape 1378">
                  <a:extLst>
                    <a:ext uri="{FF2B5EF4-FFF2-40B4-BE49-F238E27FC236}">
                      <a16:creationId xmlns:a16="http://schemas.microsoft.com/office/drawing/2014/main" id="{FD152894-C06F-41EC-A2EE-9733238CF0B6}"/>
                    </a:ext>
                  </a:extLst>
                </p:cNvPr>
                <p:cNvSpPr/>
                <p:nvPr/>
              </p:nvSpPr>
              <p:spPr>
                <a:xfrm rot="-5400000">
                  <a:off x="1820954" y="1564810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Shape 1379">
                  <a:extLst>
                    <a:ext uri="{FF2B5EF4-FFF2-40B4-BE49-F238E27FC236}">
                      <a16:creationId xmlns:a16="http://schemas.microsoft.com/office/drawing/2014/main" id="{A11EF4D6-F33F-4057-A34F-9DB3C9369D59}"/>
                    </a:ext>
                  </a:extLst>
                </p:cNvPr>
                <p:cNvSpPr/>
                <p:nvPr/>
              </p:nvSpPr>
              <p:spPr>
                <a:xfrm rot="-5400000">
                  <a:off x="1820953" y="1160707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Shape 1380">
                  <a:extLst>
                    <a:ext uri="{FF2B5EF4-FFF2-40B4-BE49-F238E27FC236}">
                      <a16:creationId xmlns:a16="http://schemas.microsoft.com/office/drawing/2014/main" id="{452F3616-E5B8-4C95-AB1D-338F45163683}"/>
                    </a:ext>
                  </a:extLst>
                </p:cNvPr>
                <p:cNvSpPr/>
                <p:nvPr/>
              </p:nvSpPr>
              <p:spPr>
                <a:xfrm rot="-5400000">
                  <a:off x="1820954" y="775239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Shape 1381">
                  <a:extLst>
                    <a:ext uri="{FF2B5EF4-FFF2-40B4-BE49-F238E27FC236}">
                      <a16:creationId xmlns:a16="http://schemas.microsoft.com/office/drawing/2014/main" id="{CED6F1C4-C9EB-44B1-9316-F9B83AD49897}"/>
                    </a:ext>
                  </a:extLst>
                </p:cNvPr>
                <p:cNvSpPr/>
                <p:nvPr/>
              </p:nvSpPr>
              <p:spPr>
                <a:xfrm rot="-5400000">
                  <a:off x="1820954" y="389770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Shape 1382">
                  <a:extLst>
                    <a:ext uri="{FF2B5EF4-FFF2-40B4-BE49-F238E27FC236}">
                      <a16:creationId xmlns:a16="http://schemas.microsoft.com/office/drawing/2014/main" id="{89D19DC3-DC05-41BD-BA37-BA009227BDA7}"/>
                    </a:ext>
                  </a:extLst>
                </p:cNvPr>
                <p:cNvSpPr/>
                <p:nvPr/>
              </p:nvSpPr>
              <p:spPr>
                <a:xfrm rot="-5400000">
                  <a:off x="1820953" y="4300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Shape 1383">
                  <a:extLst>
                    <a:ext uri="{FF2B5EF4-FFF2-40B4-BE49-F238E27FC236}">
                      <a16:creationId xmlns:a16="http://schemas.microsoft.com/office/drawing/2014/main" id="{90B7C590-13BB-4091-A556-9A4A8460E9E5}"/>
                    </a:ext>
                  </a:extLst>
                </p:cNvPr>
                <p:cNvSpPr/>
                <p:nvPr/>
              </p:nvSpPr>
              <p:spPr>
                <a:xfrm rot="-5400000">
                  <a:off x="1349088" y="1160707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Shape 1384">
                  <a:extLst>
                    <a:ext uri="{FF2B5EF4-FFF2-40B4-BE49-F238E27FC236}">
                      <a16:creationId xmlns:a16="http://schemas.microsoft.com/office/drawing/2014/main" id="{2B7CB426-DA11-4126-B78A-952823D30434}"/>
                    </a:ext>
                  </a:extLst>
                </p:cNvPr>
                <p:cNvSpPr/>
                <p:nvPr/>
              </p:nvSpPr>
              <p:spPr>
                <a:xfrm rot="-5400000">
                  <a:off x="1349089" y="775239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Shape 1385">
                  <a:extLst>
                    <a:ext uri="{FF2B5EF4-FFF2-40B4-BE49-F238E27FC236}">
                      <a16:creationId xmlns:a16="http://schemas.microsoft.com/office/drawing/2014/main" id="{168C480B-C925-4552-9D3F-00FF5B10F6AB}"/>
                    </a:ext>
                  </a:extLst>
                </p:cNvPr>
                <p:cNvSpPr/>
                <p:nvPr/>
              </p:nvSpPr>
              <p:spPr>
                <a:xfrm rot="-5400000">
                  <a:off x="454677" y="2753313"/>
                  <a:ext cx="167687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Shape 1386">
                  <a:extLst>
                    <a:ext uri="{FF2B5EF4-FFF2-40B4-BE49-F238E27FC236}">
                      <a16:creationId xmlns:a16="http://schemas.microsoft.com/office/drawing/2014/main" id="{D462BEE4-5F32-4738-99F8-89F8E20EAFB6}"/>
                    </a:ext>
                  </a:extLst>
                </p:cNvPr>
                <p:cNvSpPr/>
                <p:nvPr/>
              </p:nvSpPr>
              <p:spPr>
                <a:xfrm rot="-5400000">
                  <a:off x="454677" y="2350766"/>
                  <a:ext cx="167687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Shape 1387">
                  <a:extLst>
                    <a:ext uri="{FF2B5EF4-FFF2-40B4-BE49-F238E27FC236}">
                      <a16:creationId xmlns:a16="http://schemas.microsoft.com/office/drawing/2014/main" id="{A985A66F-C54F-431E-8EFF-7EAEF76D2196}"/>
                    </a:ext>
                  </a:extLst>
                </p:cNvPr>
                <p:cNvSpPr/>
                <p:nvPr/>
              </p:nvSpPr>
              <p:spPr>
                <a:xfrm rot="-5400000">
                  <a:off x="454676" y="1945978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Shape 1388">
                  <a:extLst>
                    <a:ext uri="{FF2B5EF4-FFF2-40B4-BE49-F238E27FC236}">
                      <a16:creationId xmlns:a16="http://schemas.microsoft.com/office/drawing/2014/main" id="{4ADBAF97-1EED-4CC0-A908-EF83A84CE5FF}"/>
                    </a:ext>
                  </a:extLst>
                </p:cNvPr>
                <p:cNvSpPr/>
                <p:nvPr/>
              </p:nvSpPr>
              <p:spPr>
                <a:xfrm rot="-5400000">
                  <a:off x="910739" y="2350766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Shape 1389">
                  <a:extLst>
                    <a:ext uri="{FF2B5EF4-FFF2-40B4-BE49-F238E27FC236}">
                      <a16:creationId xmlns:a16="http://schemas.microsoft.com/office/drawing/2014/main" id="{A5FA5D05-C1A2-4BB6-8B5B-E690F12269B0}"/>
                    </a:ext>
                  </a:extLst>
                </p:cNvPr>
                <p:cNvSpPr/>
                <p:nvPr/>
              </p:nvSpPr>
              <p:spPr>
                <a:xfrm rot="-5400000">
                  <a:off x="910739" y="1945978"/>
                  <a:ext cx="167687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Shape 1390">
                  <a:extLst>
                    <a:ext uri="{FF2B5EF4-FFF2-40B4-BE49-F238E27FC236}">
                      <a16:creationId xmlns:a16="http://schemas.microsoft.com/office/drawing/2014/main" id="{2B5B2A21-CF06-4416-9C72-3D1ACD276E92}"/>
                    </a:ext>
                  </a:extLst>
                </p:cNvPr>
                <p:cNvSpPr/>
                <p:nvPr/>
              </p:nvSpPr>
              <p:spPr>
                <a:xfrm rot="-5400000">
                  <a:off x="1366278" y="1950278"/>
                  <a:ext cx="167687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Shape 1391">
                  <a:extLst>
                    <a:ext uri="{FF2B5EF4-FFF2-40B4-BE49-F238E27FC236}">
                      <a16:creationId xmlns:a16="http://schemas.microsoft.com/office/drawing/2014/main" id="{18C331C1-1E7D-4806-8557-F172E485B65C}"/>
                    </a:ext>
                  </a:extLst>
                </p:cNvPr>
                <p:cNvSpPr/>
                <p:nvPr/>
              </p:nvSpPr>
              <p:spPr>
                <a:xfrm rot="-5400000">
                  <a:off x="437482" y="1551193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Shape 1392">
                  <a:extLst>
                    <a:ext uri="{FF2B5EF4-FFF2-40B4-BE49-F238E27FC236}">
                      <a16:creationId xmlns:a16="http://schemas.microsoft.com/office/drawing/2014/main" id="{7EA4D4AD-5528-4D8C-9181-9215147FB833}"/>
                    </a:ext>
                  </a:extLst>
                </p:cNvPr>
                <p:cNvSpPr/>
                <p:nvPr/>
              </p:nvSpPr>
              <p:spPr>
                <a:xfrm rot="-5400000">
                  <a:off x="437482" y="1147090"/>
                  <a:ext cx="167688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Shape 1393">
                  <a:extLst>
                    <a:ext uri="{FF2B5EF4-FFF2-40B4-BE49-F238E27FC236}">
                      <a16:creationId xmlns:a16="http://schemas.microsoft.com/office/drawing/2014/main" id="{C94C8329-90C7-42D2-812F-C82255351E38}"/>
                    </a:ext>
                  </a:extLst>
                </p:cNvPr>
                <p:cNvSpPr/>
                <p:nvPr/>
              </p:nvSpPr>
              <p:spPr>
                <a:xfrm rot="-5400000">
                  <a:off x="437481" y="761622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Shape 1394">
                  <a:extLst>
                    <a:ext uri="{FF2B5EF4-FFF2-40B4-BE49-F238E27FC236}">
                      <a16:creationId xmlns:a16="http://schemas.microsoft.com/office/drawing/2014/main" id="{6F776217-AFF3-4766-8CE5-ED1BDC3557B0}"/>
                    </a:ext>
                  </a:extLst>
                </p:cNvPr>
                <p:cNvSpPr/>
                <p:nvPr/>
              </p:nvSpPr>
              <p:spPr>
                <a:xfrm rot="-5400000">
                  <a:off x="893545" y="1551193"/>
                  <a:ext cx="167687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Shape 1395">
                  <a:extLst>
                    <a:ext uri="{FF2B5EF4-FFF2-40B4-BE49-F238E27FC236}">
                      <a16:creationId xmlns:a16="http://schemas.microsoft.com/office/drawing/2014/main" id="{06B9BC59-9D9B-4D31-A653-6EAA12BCB222}"/>
                    </a:ext>
                  </a:extLst>
                </p:cNvPr>
                <p:cNvSpPr/>
                <p:nvPr/>
              </p:nvSpPr>
              <p:spPr>
                <a:xfrm rot="-5400000">
                  <a:off x="893545" y="1147090"/>
                  <a:ext cx="167687" cy="167688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Shape 1396">
                  <a:extLst>
                    <a:ext uri="{FF2B5EF4-FFF2-40B4-BE49-F238E27FC236}">
                      <a16:creationId xmlns:a16="http://schemas.microsoft.com/office/drawing/2014/main" id="{CF10FF93-9ED9-4DFE-8D36-637502D3DE7A}"/>
                    </a:ext>
                  </a:extLst>
                </p:cNvPr>
                <p:cNvSpPr/>
                <p:nvPr/>
              </p:nvSpPr>
              <p:spPr>
                <a:xfrm rot="-5400000">
                  <a:off x="1349083" y="1555494"/>
                  <a:ext cx="167688" cy="167687"/>
                </a:xfrm>
                <a:prstGeom prst="ellipse">
                  <a:avLst/>
                </a:prstGeom>
                <a:solidFill>
                  <a:srgbClr val="548235"/>
                </a:solidFill>
                <a:ln w="12700" cap="flat" cmpd="sng">
                  <a:solidFill>
                    <a:srgbClr val="A9D18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34275" tIns="34275" rIns="342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8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4" name="Shape 1397">
                <a:extLst>
                  <a:ext uri="{FF2B5EF4-FFF2-40B4-BE49-F238E27FC236}">
                    <a16:creationId xmlns:a16="http://schemas.microsoft.com/office/drawing/2014/main" id="{AED2331D-006B-4018-91ED-F870E895C668}"/>
                  </a:ext>
                </a:extLst>
              </p:cNvPr>
              <p:cNvGrpSpPr/>
              <p:nvPr/>
            </p:nvGrpSpPr>
            <p:grpSpPr>
              <a:xfrm>
                <a:off x="145042" y="152392"/>
                <a:ext cx="1702384" cy="2694029"/>
                <a:chOff x="0" y="-1"/>
                <a:chExt cx="1702383" cy="2694028"/>
              </a:xfrm>
            </p:grpSpPr>
            <p:cxnSp>
              <p:nvCxnSpPr>
                <p:cNvPr id="215" name="Shape 1398">
                  <a:extLst>
                    <a:ext uri="{FF2B5EF4-FFF2-40B4-BE49-F238E27FC236}">
                      <a16:creationId xmlns:a16="http://schemas.microsoft.com/office/drawing/2014/main" id="{081F689B-705C-42B8-BA5D-0E28B02F287B}"/>
                    </a:ext>
                  </a:extLst>
                </p:cNvPr>
                <p:cNvCxnSpPr/>
                <p:nvPr/>
              </p:nvCxnSpPr>
              <p:spPr>
                <a:xfrm>
                  <a:off x="0" y="-1"/>
                  <a:ext cx="318910" cy="64305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6" name="Shape 1399">
                  <a:extLst>
                    <a:ext uri="{FF2B5EF4-FFF2-40B4-BE49-F238E27FC236}">
                      <a16:creationId xmlns:a16="http://schemas.microsoft.com/office/drawing/2014/main" id="{CE173062-5D09-49F3-BDA3-BF9A65671B1A}"/>
                    </a:ext>
                  </a:extLst>
                </p:cNvPr>
                <p:cNvCxnSpPr/>
                <p:nvPr/>
              </p:nvCxnSpPr>
              <p:spPr>
                <a:xfrm>
                  <a:off x="0" y="385469"/>
                  <a:ext cx="318910" cy="64304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7" name="Shape 1400">
                  <a:extLst>
                    <a:ext uri="{FF2B5EF4-FFF2-40B4-BE49-F238E27FC236}">
                      <a16:creationId xmlns:a16="http://schemas.microsoft.com/office/drawing/2014/main" id="{AF4D5ACC-87C2-4C8F-9C1B-6980299E0D2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4557" y="702335"/>
                  <a:ext cx="269796" cy="931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8" name="Shape 1401">
                  <a:extLst>
                    <a:ext uri="{FF2B5EF4-FFF2-40B4-BE49-F238E27FC236}">
                      <a16:creationId xmlns:a16="http://schemas.microsoft.com/office/drawing/2014/main" id="{8E670D0D-9740-4730-A80C-1163FE673A6A}"/>
                    </a:ext>
                  </a:extLst>
                </p:cNvPr>
                <p:cNvCxnSpPr/>
                <p:nvPr/>
              </p:nvCxnSpPr>
              <p:spPr>
                <a:xfrm>
                  <a:off x="0" y="770938"/>
                  <a:ext cx="318910" cy="6616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9" name="Shape 1402">
                  <a:extLst>
                    <a:ext uri="{FF2B5EF4-FFF2-40B4-BE49-F238E27FC236}">
                      <a16:creationId xmlns:a16="http://schemas.microsoft.com/office/drawing/2014/main" id="{DD7719AA-96DF-40F3-940C-34281E90054E}"/>
                    </a:ext>
                  </a:extLst>
                </p:cNvPr>
                <p:cNvCxnSpPr/>
                <p:nvPr/>
              </p:nvCxnSpPr>
              <p:spPr>
                <a:xfrm>
                  <a:off x="0" y="1156407"/>
                  <a:ext cx="336104" cy="67099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0" name="Shape 1403">
                  <a:extLst>
                    <a:ext uri="{FF2B5EF4-FFF2-40B4-BE49-F238E27FC236}">
                      <a16:creationId xmlns:a16="http://schemas.microsoft.com/office/drawing/2014/main" id="{D85F7CAB-EC42-4680-AF45-0DAD6E15E43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4557" y="1087804"/>
                  <a:ext cx="269796" cy="931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1" name="Shape 1404">
                  <a:extLst>
                    <a:ext uri="{FF2B5EF4-FFF2-40B4-BE49-F238E27FC236}">
                      <a16:creationId xmlns:a16="http://schemas.microsoft.com/office/drawing/2014/main" id="{DE567262-0749-47F9-9CA5-A9E847F86A7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4557" y="1491907"/>
                  <a:ext cx="269796" cy="931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2" name="Shape 1405">
                  <a:extLst>
                    <a:ext uri="{FF2B5EF4-FFF2-40B4-BE49-F238E27FC236}">
                      <a16:creationId xmlns:a16="http://schemas.microsoft.com/office/drawing/2014/main" id="{0BA1B8E4-B7A0-43CB-AF35-911FA55B6033}"/>
                    </a:ext>
                  </a:extLst>
                </p:cNvPr>
                <p:cNvCxnSpPr/>
                <p:nvPr/>
              </p:nvCxnSpPr>
              <p:spPr>
                <a:xfrm>
                  <a:off x="0" y="1560510"/>
                  <a:ext cx="336105" cy="6716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3" name="Shape 1406">
                  <a:extLst>
                    <a:ext uri="{FF2B5EF4-FFF2-40B4-BE49-F238E27FC236}">
                      <a16:creationId xmlns:a16="http://schemas.microsoft.com/office/drawing/2014/main" id="{B7FCB215-1B2C-4250-A27D-016CC145958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761622"/>
                  <a:ext cx="318910" cy="680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4" name="Shape 1407">
                  <a:extLst>
                    <a:ext uri="{FF2B5EF4-FFF2-40B4-BE49-F238E27FC236}">
                      <a16:creationId xmlns:a16="http://schemas.microsoft.com/office/drawing/2014/main" id="{DBBF3B23-FA89-4527-9ADF-5B3980ED686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1147090"/>
                  <a:ext cx="318910" cy="67924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5" name="Shape 1408">
                  <a:extLst>
                    <a:ext uri="{FF2B5EF4-FFF2-40B4-BE49-F238E27FC236}">
                      <a16:creationId xmlns:a16="http://schemas.microsoft.com/office/drawing/2014/main" id="{19E835BF-B649-4602-A198-7D0D60A91F6A}"/>
                    </a:ext>
                  </a:extLst>
                </p:cNvPr>
                <p:cNvCxnSpPr/>
                <p:nvPr/>
              </p:nvCxnSpPr>
              <p:spPr>
                <a:xfrm>
                  <a:off x="0" y="1944908"/>
                  <a:ext cx="336105" cy="68983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6" name="Shape 1409">
                  <a:extLst>
                    <a:ext uri="{FF2B5EF4-FFF2-40B4-BE49-F238E27FC236}">
                      <a16:creationId xmlns:a16="http://schemas.microsoft.com/office/drawing/2014/main" id="{9CF96B75-B8CC-4EC1-A3C8-29D1016D8F6D}"/>
                    </a:ext>
                  </a:extLst>
                </p:cNvPr>
                <p:cNvCxnSpPr/>
                <p:nvPr/>
              </p:nvCxnSpPr>
              <p:spPr>
                <a:xfrm>
                  <a:off x="24557" y="1885622"/>
                  <a:ext cx="286990" cy="107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7" name="Shape 1410">
                  <a:extLst>
                    <a:ext uri="{FF2B5EF4-FFF2-40B4-BE49-F238E27FC236}">
                      <a16:creationId xmlns:a16="http://schemas.microsoft.com/office/drawing/2014/main" id="{6C0F6738-1B24-4FFC-A8D6-FB453401332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54676" y="1147090"/>
                  <a:ext cx="320297" cy="680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8" name="Shape 1411">
                  <a:extLst>
                    <a:ext uri="{FF2B5EF4-FFF2-40B4-BE49-F238E27FC236}">
                      <a16:creationId xmlns:a16="http://schemas.microsoft.com/office/drawing/2014/main" id="{88E8A475-193A-4BC1-A578-C6C2BFF4067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54677" y="1551194"/>
                  <a:ext cx="320296" cy="681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9" name="Shape 1412">
                  <a:extLst>
                    <a:ext uri="{FF2B5EF4-FFF2-40B4-BE49-F238E27FC236}">
                      <a16:creationId xmlns:a16="http://schemas.microsoft.com/office/drawing/2014/main" id="{E242ED44-5401-443C-8C1B-9F6A0D4416C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54677" y="1945978"/>
                  <a:ext cx="337490" cy="68876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0" name="Shape 1413">
                  <a:extLst>
                    <a:ext uri="{FF2B5EF4-FFF2-40B4-BE49-F238E27FC236}">
                      <a16:creationId xmlns:a16="http://schemas.microsoft.com/office/drawing/2014/main" id="{AEF3F54F-13EF-4D58-B3BA-A4870FC85A6F}"/>
                    </a:ext>
                  </a:extLst>
                </p:cNvPr>
                <p:cNvCxnSpPr/>
                <p:nvPr/>
              </p:nvCxnSpPr>
              <p:spPr>
                <a:xfrm>
                  <a:off x="437482" y="1147090"/>
                  <a:ext cx="354685" cy="680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1" name="Shape 1414">
                  <a:extLst>
                    <a:ext uri="{FF2B5EF4-FFF2-40B4-BE49-F238E27FC236}">
                      <a16:creationId xmlns:a16="http://schemas.microsoft.com/office/drawing/2014/main" id="{0F7E041A-B1A9-4FE6-9322-F2A6C6F2AB63}"/>
                    </a:ext>
                  </a:extLst>
                </p:cNvPr>
                <p:cNvCxnSpPr/>
                <p:nvPr/>
              </p:nvCxnSpPr>
              <p:spPr>
                <a:xfrm>
                  <a:off x="462039" y="1491907"/>
                  <a:ext cx="330129" cy="74028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2" name="Shape 1415">
                  <a:extLst>
                    <a:ext uri="{FF2B5EF4-FFF2-40B4-BE49-F238E27FC236}">
                      <a16:creationId xmlns:a16="http://schemas.microsoft.com/office/drawing/2014/main" id="{C20E007B-5897-4AC7-BB59-AEE8C24BB26B}"/>
                    </a:ext>
                  </a:extLst>
                </p:cNvPr>
                <p:cNvCxnSpPr/>
                <p:nvPr/>
              </p:nvCxnSpPr>
              <p:spPr>
                <a:xfrm>
                  <a:off x="893545" y="1147090"/>
                  <a:ext cx="336966" cy="28983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3" name="Shape 1416">
                  <a:extLst>
                    <a:ext uri="{FF2B5EF4-FFF2-40B4-BE49-F238E27FC236}">
                      <a16:creationId xmlns:a16="http://schemas.microsoft.com/office/drawing/2014/main" id="{B1D84151-697D-4DCE-866E-0546F257BEEF}"/>
                    </a:ext>
                  </a:extLst>
                </p:cNvPr>
                <p:cNvCxnSpPr/>
                <p:nvPr/>
              </p:nvCxnSpPr>
              <p:spPr>
                <a:xfrm>
                  <a:off x="893545" y="1551194"/>
                  <a:ext cx="354161" cy="28051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4" name="Shape 1417">
                  <a:extLst>
                    <a:ext uri="{FF2B5EF4-FFF2-40B4-BE49-F238E27FC236}">
                      <a16:creationId xmlns:a16="http://schemas.microsoft.com/office/drawing/2014/main" id="{78382098-5069-4347-9BC4-9CE3916FACD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910739" y="1950278"/>
                  <a:ext cx="336967" cy="2819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5" name="Shape 1418">
                  <a:extLst>
                    <a:ext uri="{FF2B5EF4-FFF2-40B4-BE49-F238E27FC236}">
                      <a16:creationId xmlns:a16="http://schemas.microsoft.com/office/drawing/2014/main" id="{0C229780-FB57-4BC1-A76B-501A068F1B8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910739" y="1555494"/>
                  <a:ext cx="319772" cy="27191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6" name="Shape 1419">
                  <a:extLst>
                    <a:ext uri="{FF2B5EF4-FFF2-40B4-BE49-F238E27FC236}">
                      <a16:creationId xmlns:a16="http://schemas.microsoft.com/office/drawing/2014/main" id="{99520079-93E8-4980-B41B-771D884D24D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93545" y="1160707"/>
                  <a:ext cx="336972" cy="27191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7" name="Shape 1420">
                  <a:extLst>
                    <a:ext uri="{FF2B5EF4-FFF2-40B4-BE49-F238E27FC236}">
                      <a16:creationId xmlns:a16="http://schemas.microsoft.com/office/drawing/2014/main" id="{D97CB1F8-7D8D-4F37-A779-6C66FA0641D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93545" y="775239"/>
                  <a:ext cx="336972" cy="2532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8" name="Shape 1421">
                  <a:extLst>
                    <a:ext uri="{FF2B5EF4-FFF2-40B4-BE49-F238E27FC236}">
                      <a16:creationId xmlns:a16="http://schemas.microsoft.com/office/drawing/2014/main" id="{B3E3EBA0-D6D6-402A-8C27-4F6327399F10}"/>
                    </a:ext>
                  </a:extLst>
                </p:cNvPr>
                <p:cNvCxnSpPr/>
                <p:nvPr/>
              </p:nvCxnSpPr>
              <p:spPr>
                <a:xfrm rot="10800000">
                  <a:off x="1349089" y="775238"/>
                  <a:ext cx="353293" cy="26689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39" name="Shape 1422">
                  <a:extLst>
                    <a:ext uri="{FF2B5EF4-FFF2-40B4-BE49-F238E27FC236}">
                      <a16:creationId xmlns:a16="http://schemas.microsoft.com/office/drawing/2014/main" id="{514F1971-0448-46AB-99C9-E450C54FECC8}"/>
                    </a:ext>
                  </a:extLst>
                </p:cNvPr>
                <p:cNvCxnSpPr/>
                <p:nvPr/>
              </p:nvCxnSpPr>
              <p:spPr>
                <a:xfrm rot="10800000">
                  <a:off x="1349088" y="1160707"/>
                  <a:ext cx="353294" cy="28553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0" name="Shape 1423">
                  <a:extLst>
                    <a:ext uri="{FF2B5EF4-FFF2-40B4-BE49-F238E27FC236}">
                      <a16:creationId xmlns:a16="http://schemas.microsoft.com/office/drawing/2014/main" id="{210C9AB6-4A27-4C9E-BAEA-2F86D5BCBA45}"/>
                    </a:ext>
                  </a:extLst>
                </p:cNvPr>
                <p:cNvCxnSpPr/>
                <p:nvPr/>
              </p:nvCxnSpPr>
              <p:spPr>
                <a:xfrm rot="10800000">
                  <a:off x="1349083" y="1555494"/>
                  <a:ext cx="353300" cy="27514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1" name="Shape 1424">
                  <a:extLst>
                    <a:ext uri="{FF2B5EF4-FFF2-40B4-BE49-F238E27FC236}">
                      <a16:creationId xmlns:a16="http://schemas.microsoft.com/office/drawing/2014/main" id="{53CFE058-0C01-4C7E-8386-9B7C9603DDF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49089" y="389770"/>
                  <a:ext cx="353293" cy="26689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2" name="Shape 1425">
                  <a:extLst>
                    <a:ext uri="{FF2B5EF4-FFF2-40B4-BE49-F238E27FC236}">
                      <a16:creationId xmlns:a16="http://schemas.microsoft.com/office/drawing/2014/main" id="{721E364F-C027-4133-99E9-2F5EAEBCCD2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49088" y="775239"/>
                  <a:ext cx="353294" cy="2668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3" name="Shape 1426">
                  <a:extLst>
                    <a:ext uri="{FF2B5EF4-FFF2-40B4-BE49-F238E27FC236}">
                      <a16:creationId xmlns:a16="http://schemas.microsoft.com/office/drawing/2014/main" id="{665B6EFC-470C-40C2-AA53-01C24D95C1A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49083" y="1160707"/>
                  <a:ext cx="353299" cy="27621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4" name="Shape 1427">
                  <a:extLst>
                    <a:ext uri="{FF2B5EF4-FFF2-40B4-BE49-F238E27FC236}">
                      <a16:creationId xmlns:a16="http://schemas.microsoft.com/office/drawing/2014/main" id="{36C928AF-8C6C-4A83-9FA6-078FE271BD3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66278" y="1564810"/>
                  <a:ext cx="336105" cy="2668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5" name="Shape 1428">
                  <a:extLst>
                    <a:ext uri="{FF2B5EF4-FFF2-40B4-BE49-F238E27FC236}">
                      <a16:creationId xmlns:a16="http://schemas.microsoft.com/office/drawing/2014/main" id="{66F46403-BF82-4765-92DB-1994C3A44A6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79234" y="2350766"/>
                  <a:ext cx="312934" cy="34326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6" name="Shape 1429">
                  <a:extLst>
                    <a:ext uri="{FF2B5EF4-FFF2-40B4-BE49-F238E27FC236}">
                      <a16:creationId xmlns:a16="http://schemas.microsoft.com/office/drawing/2014/main" id="{4BD8360E-32C6-4898-B414-E6DCCE3CCA3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79234" y="1886691"/>
                  <a:ext cx="288376" cy="40478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7" name="Shape 1430">
                  <a:extLst>
                    <a:ext uri="{FF2B5EF4-FFF2-40B4-BE49-F238E27FC236}">
                      <a16:creationId xmlns:a16="http://schemas.microsoft.com/office/drawing/2014/main" id="{4C469361-2EC0-471D-931F-52CD63992BD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79233" y="1491907"/>
                  <a:ext cx="271183" cy="39478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8" name="Shape 1431">
                  <a:extLst>
                    <a:ext uri="{FF2B5EF4-FFF2-40B4-BE49-F238E27FC236}">
                      <a16:creationId xmlns:a16="http://schemas.microsoft.com/office/drawing/2014/main" id="{AF73CC23-E156-484A-BE44-33DFBFD404F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51453" y="1580051"/>
                  <a:ext cx="438345" cy="62758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9" name="Shape 1432">
                  <a:extLst>
                    <a:ext uri="{FF2B5EF4-FFF2-40B4-BE49-F238E27FC236}">
                      <a16:creationId xmlns:a16="http://schemas.microsoft.com/office/drawing/2014/main" id="{C9B35CC9-0D00-4DE7-AFB4-3D88E966C56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51452" y="1185264"/>
                  <a:ext cx="438351" cy="61758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0" name="Shape 1433">
                  <a:extLst>
                    <a:ext uri="{FF2B5EF4-FFF2-40B4-BE49-F238E27FC236}">
                      <a16:creationId xmlns:a16="http://schemas.microsoft.com/office/drawing/2014/main" id="{881B1526-1CF0-4856-A460-01192881BAD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90835" y="1889922"/>
                  <a:ext cx="286990" cy="107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1" name="Shape 1434">
                  <a:extLst>
                    <a:ext uri="{FF2B5EF4-FFF2-40B4-BE49-F238E27FC236}">
                      <a16:creationId xmlns:a16="http://schemas.microsoft.com/office/drawing/2014/main" id="{301E00B7-32F7-46A7-A3CD-105AC755F1A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49089" y="4300"/>
                  <a:ext cx="353293" cy="65236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" name="Shape 1435">
              <a:extLst>
                <a:ext uri="{FF2B5EF4-FFF2-40B4-BE49-F238E27FC236}">
                  <a16:creationId xmlns:a16="http://schemas.microsoft.com/office/drawing/2014/main" id="{282BBE37-0E7D-4AE5-B3B0-B3205608C6F3}"/>
                </a:ext>
              </a:extLst>
            </p:cNvPr>
            <p:cNvGrpSpPr/>
            <p:nvPr/>
          </p:nvGrpSpPr>
          <p:grpSpPr>
            <a:xfrm>
              <a:off x="2722852" y="2826833"/>
              <a:ext cx="1362021" cy="1456243"/>
              <a:chOff x="0" y="0"/>
              <a:chExt cx="1937095" cy="2071101"/>
            </a:xfrm>
          </p:grpSpPr>
          <p:sp>
            <p:nvSpPr>
              <p:cNvPr id="148" name="Shape 1436">
                <a:extLst>
                  <a:ext uri="{FF2B5EF4-FFF2-40B4-BE49-F238E27FC236}">
                    <a16:creationId xmlns:a16="http://schemas.microsoft.com/office/drawing/2014/main" id="{565E74C5-CD3F-4B14-8E0D-1720C7623F62}"/>
                  </a:ext>
                </a:extLst>
              </p:cNvPr>
              <p:cNvSpPr/>
              <p:nvPr/>
            </p:nvSpPr>
            <p:spPr>
              <a:xfrm rot="-5400000">
                <a:off x="426148" y="375477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Shape 1437">
                <a:extLst>
                  <a:ext uri="{FF2B5EF4-FFF2-40B4-BE49-F238E27FC236}">
                    <a16:creationId xmlns:a16="http://schemas.microsoft.com/office/drawing/2014/main" id="{F0AB5770-759D-4502-A132-E1A5053B01D8}"/>
                  </a:ext>
                </a:extLst>
              </p:cNvPr>
              <p:cNvSpPr/>
              <p:nvPr/>
            </p:nvSpPr>
            <p:spPr>
              <a:xfrm rot="-5400000">
                <a:off x="426148" y="0"/>
                <a:ext cx="163342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Shape 1438">
                <a:extLst>
                  <a:ext uri="{FF2B5EF4-FFF2-40B4-BE49-F238E27FC236}">
                    <a16:creationId xmlns:a16="http://schemas.microsoft.com/office/drawing/2014/main" id="{72B32059-9F15-4C61-9AAE-5E9F0CC22A46}"/>
                  </a:ext>
                </a:extLst>
              </p:cNvPr>
              <p:cNvSpPr/>
              <p:nvPr/>
            </p:nvSpPr>
            <p:spPr>
              <a:xfrm rot="-5400000">
                <a:off x="870390" y="750955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Shape 1439">
                <a:extLst>
                  <a:ext uri="{FF2B5EF4-FFF2-40B4-BE49-F238E27FC236}">
                    <a16:creationId xmlns:a16="http://schemas.microsoft.com/office/drawing/2014/main" id="{EAAACCCC-BF56-44B4-AA17-75EA2914DB06}"/>
                  </a:ext>
                </a:extLst>
              </p:cNvPr>
              <p:cNvSpPr/>
              <p:nvPr/>
            </p:nvSpPr>
            <p:spPr>
              <a:xfrm rot="-5400000">
                <a:off x="870389" y="375477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Shape 1440">
                <a:extLst>
                  <a:ext uri="{FF2B5EF4-FFF2-40B4-BE49-F238E27FC236}">
                    <a16:creationId xmlns:a16="http://schemas.microsoft.com/office/drawing/2014/main" id="{26CA414E-F4C0-49AD-9FD4-E51D2C3BD55C}"/>
                  </a:ext>
                </a:extLst>
              </p:cNvPr>
              <p:cNvSpPr/>
              <p:nvPr/>
            </p:nvSpPr>
            <p:spPr>
              <a:xfrm rot="-5400000">
                <a:off x="0" y="1903570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Shape 1441">
                <a:extLst>
                  <a:ext uri="{FF2B5EF4-FFF2-40B4-BE49-F238E27FC236}">
                    <a16:creationId xmlns:a16="http://schemas.microsoft.com/office/drawing/2014/main" id="{404C91DC-3794-44F5-AE0E-02E1EEF07F22}"/>
                  </a:ext>
                </a:extLst>
              </p:cNvPr>
              <p:cNvSpPr/>
              <p:nvPr/>
            </p:nvSpPr>
            <p:spPr>
              <a:xfrm rot="-5400000">
                <a:off x="0" y="1529136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Shape 1442">
                <a:extLst>
                  <a:ext uri="{FF2B5EF4-FFF2-40B4-BE49-F238E27FC236}">
                    <a16:creationId xmlns:a16="http://schemas.microsoft.com/office/drawing/2014/main" id="{52990EB7-A736-4CEE-8355-69EE88669AD9}"/>
                  </a:ext>
                </a:extLst>
              </p:cNvPr>
              <p:cNvSpPr/>
              <p:nvPr/>
            </p:nvSpPr>
            <p:spPr>
              <a:xfrm rot="-5400000">
                <a:off x="0" y="1135507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Shape 1443">
                <a:extLst>
                  <a:ext uri="{FF2B5EF4-FFF2-40B4-BE49-F238E27FC236}">
                    <a16:creationId xmlns:a16="http://schemas.microsoft.com/office/drawing/2014/main" id="{7EB5A81C-2C82-48EF-943A-ED6B1D1FF061}"/>
                  </a:ext>
                </a:extLst>
              </p:cNvPr>
              <p:cNvSpPr/>
              <p:nvPr/>
            </p:nvSpPr>
            <p:spPr>
              <a:xfrm rot="-5400000">
                <a:off x="0" y="760030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Shape 1444">
                <a:extLst>
                  <a:ext uri="{FF2B5EF4-FFF2-40B4-BE49-F238E27FC236}">
                    <a16:creationId xmlns:a16="http://schemas.microsoft.com/office/drawing/2014/main" id="{05945447-717A-4AEB-8CB6-76CFC11C89A6}"/>
                  </a:ext>
                </a:extLst>
              </p:cNvPr>
              <p:cNvSpPr/>
              <p:nvPr/>
            </p:nvSpPr>
            <p:spPr>
              <a:xfrm rot="-5400000">
                <a:off x="0" y="384553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Shape 1445">
                <a:extLst>
                  <a:ext uri="{FF2B5EF4-FFF2-40B4-BE49-F238E27FC236}">
                    <a16:creationId xmlns:a16="http://schemas.microsoft.com/office/drawing/2014/main" id="{EC927CB4-8E81-41B6-92FF-B41BE036846E}"/>
                  </a:ext>
                </a:extLst>
              </p:cNvPr>
              <p:cNvSpPr/>
              <p:nvPr/>
            </p:nvSpPr>
            <p:spPr>
              <a:xfrm rot="-5400000">
                <a:off x="0" y="9075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Shape 1446">
                <a:extLst>
                  <a:ext uri="{FF2B5EF4-FFF2-40B4-BE49-F238E27FC236}">
                    <a16:creationId xmlns:a16="http://schemas.microsoft.com/office/drawing/2014/main" id="{51D4C77D-3180-448E-9097-F989D291FE76}"/>
                  </a:ext>
                </a:extLst>
              </p:cNvPr>
              <p:cNvSpPr/>
              <p:nvPr/>
            </p:nvSpPr>
            <p:spPr>
              <a:xfrm rot="-5400000">
                <a:off x="1773753" y="1907759"/>
                <a:ext cx="163342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Shape 1447">
                <a:extLst>
                  <a:ext uri="{FF2B5EF4-FFF2-40B4-BE49-F238E27FC236}">
                    <a16:creationId xmlns:a16="http://schemas.microsoft.com/office/drawing/2014/main" id="{13277C44-85A0-41E9-9C5B-68EC215CC6A1}"/>
                  </a:ext>
                </a:extLst>
              </p:cNvPr>
              <p:cNvSpPr/>
              <p:nvPr/>
            </p:nvSpPr>
            <p:spPr>
              <a:xfrm rot="-5400000">
                <a:off x="1773753" y="1533325"/>
                <a:ext cx="163342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Shape 1448">
                <a:extLst>
                  <a:ext uri="{FF2B5EF4-FFF2-40B4-BE49-F238E27FC236}">
                    <a16:creationId xmlns:a16="http://schemas.microsoft.com/office/drawing/2014/main" id="{1D0C2741-BD8A-408F-908F-3F019DE26D96}"/>
                  </a:ext>
                </a:extLst>
              </p:cNvPr>
              <p:cNvSpPr/>
              <p:nvPr/>
            </p:nvSpPr>
            <p:spPr>
              <a:xfrm rot="-5400000">
                <a:off x="1773753" y="1139696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Shape 1449">
                <a:extLst>
                  <a:ext uri="{FF2B5EF4-FFF2-40B4-BE49-F238E27FC236}">
                    <a16:creationId xmlns:a16="http://schemas.microsoft.com/office/drawing/2014/main" id="{DA19E172-9D28-4B1E-BD0D-195A2A3BC0B7}"/>
                  </a:ext>
                </a:extLst>
              </p:cNvPr>
              <p:cNvSpPr/>
              <p:nvPr/>
            </p:nvSpPr>
            <p:spPr>
              <a:xfrm rot="-5400000">
                <a:off x="1773753" y="764219"/>
                <a:ext cx="163342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Shape 1450">
                <a:extLst>
                  <a:ext uri="{FF2B5EF4-FFF2-40B4-BE49-F238E27FC236}">
                    <a16:creationId xmlns:a16="http://schemas.microsoft.com/office/drawing/2014/main" id="{AC24E0BF-8511-4C34-BF8C-CE2B43C4B84A}"/>
                  </a:ext>
                </a:extLst>
              </p:cNvPr>
              <p:cNvSpPr/>
              <p:nvPr/>
            </p:nvSpPr>
            <p:spPr>
              <a:xfrm rot="-5400000">
                <a:off x="1773753" y="388742"/>
                <a:ext cx="163342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Shape 1451">
                <a:extLst>
                  <a:ext uri="{FF2B5EF4-FFF2-40B4-BE49-F238E27FC236}">
                    <a16:creationId xmlns:a16="http://schemas.microsoft.com/office/drawing/2014/main" id="{57D28234-E7ED-4689-88D9-7B3968AE328A}"/>
                  </a:ext>
                </a:extLst>
              </p:cNvPr>
              <p:cNvSpPr/>
              <p:nvPr/>
            </p:nvSpPr>
            <p:spPr>
              <a:xfrm rot="-5400000">
                <a:off x="1773753" y="13264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Shape 1452">
                <a:extLst>
                  <a:ext uri="{FF2B5EF4-FFF2-40B4-BE49-F238E27FC236}">
                    <a16:creationId xmlns:a16="http://schemas.microsoft.com/office/drawing/2014/main" id="{A3D53EA7-BA95-4277-A09A-2C63596628B8}"/>
                  </a:ext>
                </a:extLst>
              </p:cNvPr>
              <p:cNvSpPr/>
              <p:nvPr/>
            </p:nvSpPr>
            <p:spPr>
              <a:xfrm rot="-5400000">
                <a:off x="1314119" y="1139696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Shape 1453">
                <a:extLst>
                  <a:ext uri="{FF2B5EF4-FFF2-40B4-BE49-F238E27FC236}">
                    <a16:creationId xmlns:a16="http://schemas.microsoft.com/office/drawing/2014/main" id="{A20FC103-CCEE-4957-86C1-E7A048F0C999}"/>
                  </a:ext>
                </a:extLst>
              </p:cNvPr>
              <p:cNvSpPr/>
              <p:nvPr/>
            </p:nvSpPr>
            <p:spPr>
              <a:xfrm rot="-5400000">
                <a:off x="1314120" y="764219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Shape 1454">
                <a:extLst>
                  <a:ext uri="{FF2B5EF4-FFF2-40B4-BE49-F238E27FC236}">
                    <a16:creationId xmlns:a16="http://schemas.microsoft.com/office/drawing/2014/main" id="{26555686-8E7D-4C11-9E0F-98AA3FDBBD53}"/>
                  </a:ext>
                </a:extLst>
              </p:cNvPr>
              <p:cNvSpPr/>
              <p:nvPr/>
            </p:nvSpPr>
            <p:spPr>
              <a:xfrm rot="-5400000">
                <a:off x="1314121" y="379666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Shape 1455">
                <a:extLst>
                  <a:ext uri="{FF2B5EF4-FFF2-40B4-BE49-F238E27FC236}">
                    <a16:creationId xmlns:a16="http://schemas.microsoft.com/office/drawing/2014/main" id="{680825D5-D75D-4127-B6DD-48CCD2E0A1E5}"/>
                  </a:ext>
                </a:extLst>
              </p:cNvPr>
              <p:cNvSpPr/>
              <p:nvPr/>
            </p:nvSpPr>
            <p:spPr>
              <a:xfrm rot="-5400000">
                <a:off x="442890" y="1904612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Shape 1456">
                <a:extLst>
                  <a:ext uri="{FF2B5EF4-FFF2-40B4-BE49-F238E27FC236}">
                    <a16:creationId xmlns:a16="http://schemas.microsoft.com/office/drawing/2014/main" id="{2A974B14-2C84-475D-BE95-CA5AB28C6F12}"/>
                  </a:ext>
                </a:extLst>
              </p:cNvPr>
              <p:cNvSpPr/>
              <p:nvPr/>
            </p:nvSpPr>
            <p:spPr>
              <a:xfrm rot="-5400000">
                <a:off x="426142" y="1520061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Shape 1457">
                <a:extLst>
                  <a:ext uri="{FF2B5EF4-FFF2-40B4-BE49-F238E27FC236}">
                    <a16:creationId xmlns:a16="http://schemas.microsoft.com/office/drawing/2014/main" id="{52CA9E9D-01DC-4A6D-AB48-035906A19161}"/>
                  </a:ext>
                </a:extLst>
              </p:cNvPr>
              <p:cNvSpPr/>
              <p:nvPr/>
            </p:nvSpPr>
            <p:spPr>
              <a:xfrm rot="-5400000">
                <a:off x="426142" y="1126432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Shape 1458">
                <a:extLst>
                  <a:ext uri="{FF2B5EF4-FFF2-40B4-BE49-F238E27FC236}">
                    <a16:creationId xmlns:a16="http://schemas.microsoft.com/office/drawing/2014/main" id="{1DBE891F-1D3A-4415-B72F-B5ACC6BA02C0}"/>
                  </a:ext>
                </a:extLst>
              </p:cNvPr>
              <p:cNvSpPr/>
              <p:nvPr/>
            </p:nvSpPr>
            <p:spPr>
              <a:xfrm rot="-5400000">
                <a:off x="426141" y="750955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Shape 1459">
                <a:extLst>
                  <a:ext uri="{FF2B5EF4-FFF2-40B4-BE49-F238E27FC236}">
                    <a16:creationId xmlns:a16="http://schemas.microsoft.com/office/drawing/2014/main" id="{D172AF6A-43B1-4702-98F6-22FC427798DB}"/>
                  </a:ext>
                </a:extLst>
              </p:cNvPr>
              <p:cNvSpPr/>
              <p:nvPr/>
            </p:nvSpPr>
            <p:spPr>
              <a:xfrm rot="-5400000">
                <a:off x="870383" y="1520061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Shape 1460">
                <a:extLst>
                  <a:ext uri="{FF2B5EF4-FFF2-40B4-BE49-F238E27FC236}">
                    <a16:creationId xmlns:a16="http://schemas.microsoft.com/office/drawing/2014/main" id="{0383409F-CB04-4EC3-B1E3-416D7C0E74BA}"/>
                  </a:ext>
                </a:extLst>
              </p:cNvPr>
              <p:cNvSpPr/>
              <p:nvPr/>
            </p:nvSpPr>
            <p:spPr>
              <a:xfrm rot="-5400000">
                <a:off x="870383" y="1126432"/>
                <a:ext cx="163341" cy="163341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Shape 1461">
                <a:extLst>
                  <a:ext uri="{FF2B5EF4-FFF2-40B4-BE49-F238E27FC236}">
                    <a16:creationId xmlns:a16="http://schemas.microsoft.com/office/drawing/2014/main" id="{F4902FFA-0730-467A-A52E-EF24B042D12A}"/>
                  </a:ext>
                </a:extLst>
              </p:cNvPr>
              <p:cNvSpPr/>
              <p:nvPr/>
            </p:nvSpPr>
            <p:spPr>
              <a:xfrm rot="-5400000">
                <a:off x="1314114" y="1524249"/>
                <a:ext cx="163341" cy="163342"/>
              </a:xfrm>
              <a:prstGeom prst="ellipse">
                <a:avLst/>
              </a:prstGeom>
              <a:solidFill>
                <a:srgbClr val="548235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" name="Shape 1462">
                <a:extLst>
                  <a:ext uri="{FF2B5EF4-FFF2-40B4-BE49-F238E27FC236}">
                    <a16:creationId xmlns:a16="http://schemas.microsoft.com/office/drawing/2014/main" id="{19CFD2A6-E2D4-4F31-A6A3-D894E5BB90CB}"/>
                  </a:ext>
                </a:extLst>
              </p:cNvPr>
              <p:cNvGrpSpPr/>
              <p:nvPr/>
            </p:nvGrpSpPr>
            <p:grpSpPr>
              <a:xfrm>
                <a:off x="144975" y="88278"/>
                <a:ext cx="1658257" cy="1904615"/>
                <a:chOff x="0" y="-1"/>
                <a:chExt cx="1658255" cy="1904614"/>
              </a:xfrm>
            </p:grpSpPr>
            <p:cxnSp>
              <p:nvCxnSpPr>
                <p:cNvPr id="175" name="Shape 1463">
                  <a:extLst>
                    <a:ext uri="{FF2B5EF4-FFF2-40B4-BE49-F238E27FC236}">
                      <a16:creationId xmlns:a16="http://schemas.microsoft.com/office/drawing/2014/main" id="{022B9E6B-2A86-46FC-923E-1C319F49FE4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920" y="0"/>
                  <a:ext cx="262810" cy="907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76" name="Shape 1464">
                  <a:extLst>
                    <a:ext uri="{FF2B5EF4-FFF2-40B4-BE49-F238E27FC236}">
                      <a16:creationId xmlns:a16="http://schemas.microsoft.com/office/drawing/2014/main" id="{FA5ADB6C-DEDC-4EAF-956D-3E1F4300F6AC}"/>
                    </a:ext>
                  </a:extLst>
                </p:cNvPr>
                <p:cNvCxnSpPr/>
                <p:nvPr/>
              </p:nvCxnSpPr>
              <p:spPr>
                <a:xfrm>
                  <a:off x="0" y="66825"/>
                  <a:ext cx="310643" cy="62638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77" name="Shape 1465">
                  <a:extLst>
                    <a:ext uri="{FF2B5EF4-FFF2-40B4-BE49-F238E27FC236}">
                      <a16:creationId xmlns:a16="http://schemas.microsoft.com/office/drawing/2014/main" id="{789D8A09-6A49-49DC-A44A-AE59384F13C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921" y="375478"/>
                  <a:ext cx="262808" cy="907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78" name="Shape 1466">
                  <a:extLst>
                    <a:ext uri="{FF2B5EF4-FFF2-40B4-BE49-F238E27FC236}">
                      <a16:creationId xmlns:a16="http://schemas.microsoft.com/office/drawing/2014/main" id="{C1FAB265-6B16-4810-9555-988CE2D4492E}"/>
                    </a:ext>
                  </a:extLst>
                </p:cNvPr>
                <p:cNvCxnSpPr/>
                <p:nvPr/>
              </p:nvCxnSpPr>
              <p:spPr>
                <a:xfrm>
                  <a:off x="0" y="442303"/>
                  <a:ext cx="310644" cy="62638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79" name="Shape 1467">
                  <a:extLst>
                    <a:ext uri="{FF2B5EF4-FFF2-40B4-BE49-F238E27FC236}">
                      <a16:creationId xmlns:a16="http://schemas.microsoft.com/office/drawing/2014/main" id="{80EDA37D-FF2E-4D71-88D1-5D7AC7A2B89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57750"/>
                  <a:ext cx="310650" cy="64453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0" name="Shape 1468">
                  <a:extLst>
                    <a:ext uri="{FF2B5EF4-FFF2-40B4-BE49-F238E27FC236}">
                      <a16:creationId xmlns:a16="http://schemas.microsoft.com/office/drawing/2014/main" id="{049E123A-9B42-48DE-A224-720F271ED5F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921" y="750956"/>
                  <a:ext cx="262802" cy="907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1" name="Shape 1469">
                  <a:extLst>
                    <a:ext uri="{FF2B5EF4-FFF2-40B4-BE49-F238E27FC236}">
                      <a16:creationId xmlns:a16="http://schemas.microsoft.com/office/drawing/2014/main" id="{BEC01758-50BD-4576-9401-C06C63077F2C}"/>
                    </a:ext>
                  </a:extLst>
                </p:cNvPr>
                <p:cNvCxnSpPr/>
                <p:nvPr/>
              </p:nvCxnSpPr>
              <p:spPr>
                <a:xfrm>
                  <a:off x="0" y="817780"/>
                  <a:ext cx="310644" cy="64453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2" name="Shape 1470">
                  <a:extLst>
                    <a:ext uri="{FF2B5EF4-FFF2-40B4-BE49-F238E27FC236}">
                      <a16:creationId xmlns:a16="http://schemas.microsoft.com/office/drawing/2014/main" id="{1614295B-ED27-4003-A1D4-F6163E4E1F93}"/>
                    </a:ext>
                  </a:extLst>
                </p:cNvPr>
                <p:cNvCxnSpPr/>
                <p:nvPr/>
              </p:nvCxnSpPr>
              <p:spPr>
                <a:xfrm>
                  <a:off x="0" y="1193257"/>
                  <a:ext cx="327392" cy="65360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3" name="Shape 1471">
                  <a:extLst>
                    <a:ext uri="{FF2B5EF4-FFF2-40B4-BE49-F238E27FC236}">
                      <a16:creationId xmlns:a16="http://schemas.microsoft.com/office/drawing/2014/main" id="{899D0A9B-3ED2-41DD-8446-55D76A9FB73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920" y="1126432"/>
                  <a:ext cx="262803" cy="907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" name="Shape 1472">
                  <a:extLst>
                    <a:ext uri="{FF2B5EF4-FFF2-40B4-BE49-F238E27FC236}">
                      <a16:creationId xmlns:a16="http://schemas.microsoft.com/office/drawing/2014/main" id="{7525EEA5-5EB1-4675-9B92-F1E9713BB8A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23921" y="1520061"/>
                  <a:ext cx="262802" cy="907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5" name="Shape 1473">
                  <a:extLst>
                    <a:ext uri="{FF2B5EF4-FFF2-40B4-BE49-F238E27FC236}">
                      <a16:creationId xmlns:a16="http://schemas.microsoft.com/office/drawing/2014/main" id="{6BA822B7-D06B-42E6-A6FA-305E898B729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433227"/>
                  <a:ext cx="310650" cy="64453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6" name="Shape 1474">
                  <a:extLst>
                    <a:ext uri="{FF2B5EF4-FFF2-40B4-BE49-F238E27FC236}">
                      <a16:creationId xmlns:a16="http://schemas.microsoft.com/office/drawing/2014/main" id="{16BC5B95-72F3-4634-951E-9086C2BC8C1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808705"/>
                  <a:ext cx="310643" cy="66268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Shape 1475">
                  <a:extLst>
                    <a:ext uri="{FF2B5EF4-FFF2-40B4-BE49-F238E27FC236}">
                      <a16:creationId xmlns:a16="http://schemas.microsoft.com/office/drawing/2014/main" id="{AC4DF93D-ACAD-4455-8E42-87FD201E1A1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0" y="1184182"/>
                  <a:ext cx="310644" cy="66164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8" name="Shape 1476">
                  <a:extLst>
                    <a:ext uri="{FF2B5EF4-FFF2-40B4-BE49-F238E27FC236}">
                      <a16:creationId xmlns:a16="http://schemas.microsoft.com/office/drawing/2014/main" id="{61A55FA4-2FB9-47DA-8275-D10FB030D648}"/>
                    </a:ext>
                  </a:extLst>
                </p:cNvPr>
                <p:cNvCxnSpPr/>
                <p:nvPr/>
              </p:nvCxnSpPr>
              <p:spPr>
                <a:xfrm>
                  <a:off x="23921" y="1903570"/>
                  <a:ext cx="279551" cy="104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9" name="Shape 1477">
                  <a:extLst>
                    <a:ext uri="{FF2B5EF4-FFF2-40B4-BE49-F238E27FC236}">
                      <a16:creationId xmlns:a16="http://schemas.microsoft.com/office/drawing/2014/main" id="{C6313D94-04A1-498C-8815-6FFB6A3B1AC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142" y="433227"/>
                  <a:ext cx="328749" cy="63545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Shape 1478">
                  <a:extLst>
                    <a:ext uri="{FF2B5EF4-FFF2-40B4-BE49-F238E27FC236}">
                      <a16:creationId xmlns:a16="http://schemas.microsoft.com/office/drawing/2014/main" id="{04924938-66B1-4123-808B-2DEA59ED454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142" y="808704"/>
                  <a:ext cx="328750" cy="65360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1" name="Shape 1479">
                  <a:extLst>
                    <a:ext uri="{FF2B5EF4-FFF2-40B4-BE49-F238E27FC236}">
                      <a16:creationId xmlns:a16="http://schemas.microsoft.com/office/drawing/2014/main" id="{983A8177-36B2-4959-B391-44F39D86397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42890" y="1184181"/>
                  <a:ext cx="311995" cy="66268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2" name="Shape 1480">
                  <a:extLst>
                    <a:ext uri="{FF2B5EF4-FFF2-40B4-BE49-F238E27FC236}">
                      <a16:creationId xmlns:a16="http://schemas.microsoft.com/office/drawing/2014/main" id="{B749F196-3004-47C6-BAED-75BBB9C11470}"/>
                    </a:ext>
                  </a:extLst>
                </p:cNvPr>
                <p:cNvCxnSpPr/>
                <p:nvPr/>
              </p:nvCxnSpPr>
              <p:spPr>
                <a:xfrm>
                  <a:off x="426148" y="57749"/>
                  <a:ext cx="328744" cy="63545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Shape 1481">
                  <a:extLst>
                    <a:ext uri="{FF2B5EF4-FFF2-40B4-BE49-F238E27FC236}">
                      <a16:creationId xmlns:a16="http://schemas.microsoft.com/office/drawing/2014/main" id="{D13A59ED-6031-4776-82F4-860EF7422096}"/>
                    </a:ext>
                  </a:extLst>
                </p:cNvPr>
                <p:cNvCxnSpPr/>
                <p:nvPr/>
              </p:nvCxnSpPr>
              <p:spPr>
                <a:xfrm>
                  <a:off x="426148" y="433227"/>
                  <a:ext cx="328737" cy="63545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4" name="Shape 1482">
                  <a:extLst>
                    <a:ext uri="{FF2B5EF4-FFF2-40B4-BE49-F238E27FC236}">
                      <a16:creationId xmlns:a16="http://schemas.microsoft.com/office/drawing/2014/main" id="{1CE1E2DD-A9FA-4E73-AE45-07A385EDAF98}"/>
                    </a:ext>
                  </a:extLst>
                </p:cNvPr>
                <p:cNvCxnSpPr/>
                <p:nvPr/>
              </p:nvCxnSpPr>
              <p:spPr>
                <a:xfrm>
                  <a:off x="426141" y="808705"/>
                  <a:ext cx="328744" cy="65360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5" name="Shape 1483">
                  <a:extLst>
                    <a:ext uri="{FF2B5EF4-FFF2-40B4-BE49-F238E27FC236}">
                      <a16:creationId xmlns:a16="http://schemas.microsoft.com/office/drawing/2014/main" id="{7212F5B9-BC7A-4E14-AF06-D849B7F79C08}"/>
                    </a:ext>
                  </a:extLst>
                </p:cNvPr>
                <p:cNvCxnSpPr/>
                <p:nvPr/>
              </p:nvCxnSpPr>
              <p:spPr>
                <a:xfrm>
                  <a:off x="870389" y="433227"/>
                  <a:ext cx="328232" cy="27324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Shape 1484">
                  <a:extLst>
                    <a:ext uri="{FF2B5EF4-FFF2-40B4-BE49-F238E27FC236}">
                      <a16:creationId xmlns:a16="http://schemas.microsoft.com/office/drawing/2014/main" id="{97C14112-3962-46AD-B56D-51B158EDC05B}"/>
                    </a:ext>
                  </a:extLst>
                </p:cNvPr>
                <p:cNvCxnSpPr/>
                <p:nvPr/>
              </p:nvCxnSpPr>
              <p:spPr>
                <a:xfrm>
                  <a:off x="870390" y="808704"/>
                  <a:ext cx="328231" cy="27324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7" name="Shape 1485">
                  <a:extLst>
                    <a:ext uri="{FF2B5EF4-FFF2-40B4-BE49-F238E27FC236}">
                      <a16:creationId xmlns:a16="http://schemas.microsoft.com/office/drawing/2014/main" id="{C1CEDC2E-D5F8-402B-A0F3-64E057C99088}"/>
                    </a:ext>
                  </a:extLst>
                </p:cNvPr>
                <p:cNvCxnSpPr/>
                <p:nvPr/>
              </p:nvCxnSpPr>
              <p:spPr>
                <a:xfrm>
                  <a:off x="870383" y="1184182"/>
                  <a:ext cx="328232" cy="28231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8" name="Shape 1486">
                  <a:extLst>
                    <a:ext uri="{FF2B5EF4-FFF2-40B4-BE49-F238E27FC236}">
                      <a16:creationId xmlns:a16="http://schemas.microsoft.com/office/drawing/2014/main" id="{9001F49D-F0DB-47B3-8756-139E8C66CC9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0383" y="1197446"/>
                  <a:ext cx="328238" cy="26486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Shape 1487">
                  <a:extLst>
                    <a:ext uri="{FF2B5EF4-FFF2-40B4-BE49-F238E27FC236}">
                      <a16:creationId xmlns:a16="http://schemas.microsoft.com/office/drawing/2014/main" id="{989C78B3-EC27-4EC3-AC97-5A35F212BC1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0383" y="821969"/>
                  <a:ext cx="328238" cy="24671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0" name="Shape 1488">
                  <a:extLst>
                    <a:ext uri="{FF2B5EF4-FFF2-40B4-BE49-F238E27FC236}">
                      <a16:creationId xmlns:a16="http://schemas.microsoft.com/office/drawing/2014/main" id="{7669E531-73DE-49A7-8041-8C7FC0DD49A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870390" y="437416"/>
                  <a:ext cx="328233" cy="25579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1" name="Shape 1489">
                  <a:extLst>
                    <a:ext uri="{FF2B5EF4-FFF2-40B4-BE49-F238E27FC236}">
                      <a16:creationId xmlns:a16="http://schemas.microsoft.com/office/drawing/2014/main" id="{B4DB847B-D0D0-4E56-9EBA-4512C25A421E}"/>
                    </a:ext>
                  </a:extLst>
                </p:cNvPr>
                <p:cNvCxnSpPr/>
                <p:nvPr/>
              </p:nvCxnSpPr>
              <p:spPr>
                <a:xfrm>
                  <a:off x="1314121" y="437416"/>
                  <a:ext cx="344134" cy="26905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Shape 1490">
                  <a:extLst>
                    <a:ext uri="{FF2B5EF4-FFF2-40B4-BE49-F238E27FC236}">
                      <a16:creationId xmlns:a16="http://schemas.microsoft.com/office/drawing/2014/main" id="{C1B6ACE3-A31E-44BC-9045-67ECE5407CCC}"/>
                    </a:ext>
                  </a:extLst>
                </p:cNvPr>
                <p:cNvCxnSpPr/>
                <p:nvPr/>
              </p:nvCxnSpPr>
              <p:spPr>
                <a:xfrm rot="10800000">
                  <a:off x="1314119" y="821969"/>
                  <a:ext cx="344136" cy="25997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Shape 1491">
                  <a:extLst>
                    <a:ext uri="{FF2B5EF4-FFF2-40B4-BE49-F238E27FC236}">
                      <a16:creationId xmlns:a16="http://schemas.microsoft.com/office/drawing/2014/main" id="{E8F30EEB-C956-457C-B706-8F2FF547430B}"/>
                    </a:ext>
                  </a:extLst>
                </p:cNvPr>
                <p:cNvCxnSpPr/>
                <p:nvPr/>
              </p:nvCxnSpPr>
              <p:spPr>
                <a:xfrm rot="10800000">
                  <a:off x="1314119" y="1197446"/>
                  <a:ext cx="344136" cy="27813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4" name="Shape 1492">
                  <a:extLst>
                    <a:ext uri="{FF2B5EF4-FFF2-40B4-BE49-F238E27FC236}">
                      <a16:creationId xmlns:a16="http://schemas.microsoft.com/office/drawing/2014/main" id="{918B0C58-438D-4388-9CC7-3F389AD1C611}"/>
                    </a:ext>
                  </a:extLst>
                </p:cNvPr>
                <p:cNvCxnSpPr/>
                <p:nvPr/>
              </p:nvCxnSpPr>
              <p:spPr>
                <a:xfrm rot="10800000">
                  <a:off x="1314114" y="1582000"/>
                  <a:ext cx="344141" cy="2680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5" name="Shape 1493">
                  <a:extLst>
                    <a:ext uri="{FF2B5EF4-FFF2-40B4-BE49-F238E27FC236}">
                      <a16:creationId xmlns:a16="http://schemas.microsoft.com/office/drawing/2014/main" id="{AC3F15F1-5173-4D2B-AB88-312978969D5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14121" y="71014"/>
                  <a:ext cx="344134" cy="25090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6" name="Shape 1494">
                  <a:extLst>
                    <a:ext uri="{FF2B5EF4-FFF2-40B4-BE49-F238E27FC236}">
                      <a16:creationId xmlns:a16="http://schemas.microsoft.com/office/drawing/2014/main" id="{01A93C1C-86BA-4B9D-9D53-3DF78EA3BA1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14120" y="446492"/>
                  <a:ext cx="344135" cy="2599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7" name="Shape 1495">
                  <a:extLst>
                    <a:ext uri="{FF2B5EF4-FFF2-40B4-BE49-F238E27FC236}">
                      <a16:creationId xmlns:a16="http://schemas.microsoft.com/office/drawing/2014/main" id="{F2C089F7-656D-47AB-97D2-7057842EDA8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14119" y="821969"/>
                  <a:ext cx="344136" cy="25997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8" name="Shape 1496">
                  <a:extLst>
                    <a:ext uri="{FF2B5EF4-FFF2-40B4-BE49-F238E27FC236}">
                      <a16:creationId xmlns:a16="http://schemas.microsoft.com/office/drawing/2014/main" id="{9CDBF952-51DC-46C3-9B8F-D4C09E0702B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14114" y="1197445"/>
                  <a:ext cx="344141" cy="26905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9" name="Shape 1497">
                  <a:extLst>
                    <a:ext uri="{FF2B5EF4-FFF2-40B4-BE49-F238E27FC236}">
                      <a16:creationId xmlns:a16="http://schemas.microsoft.com/office/drawing/2014/main" id="{A24A2929-C64B-43F9-B7AA-515F6348F321}"/>
                    </a:ext>
                  </a:extLst>
                </p:cNvPr>
                <p:cNvCxnSpPr/>
                <p:nvPr/>
              </p:nvCxnSpPr>
              <p:spPr>
                <a:xfrm>
                  <a:off x="450069" y="-1"/>
                  <a:ext cx="280902" cy="3754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0" name="Shape 1498">
                  <a:extLst>
                    <a:ext uri="{FF2B5EF4-FFF2-40B4-BE49-F238E27FC236}">
                      <a16:creationId xmlns:a16="http://schemas.microsoft.com/office/drawing/2014/main" id="{0556366C-EFA7-4D3A-A3F9-0BA129B16AE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6811" y="1520061"/>
                  <a:ext cx="264154" cy="38455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1" name="Shape 1499">
                  <a:extLst>
                    <a:ext uri="{FF2B5EF4-FFF2-40B4-BE49-F238E27FC236}">
                      <a16:creationId xmlns:a16="http://schemas.microsoft.com/office/drawing/2014/main" id="{22B4A88B-9026-4317-A1C9-153413215122}"/>
                    </a:ext>
                  </a:extLst>
                </p:cNvPr>
                <p:cNvCxnSpPr/>
                <p:nvPr/>
              </p:nvCxnSpPr>
              <p:spPr>
                <a:xfrm>
                  <a:off x="1314119" y="1197445"/>
                  <a:ext cx="344136" cy="65256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2" name="Shape 1500">
                  <a:extLst>
                    <a:ext uri="{FF2B5EF4-FFF2-40B4-BE49-F238E27FC236}">
                      <a16:creationId xmlns:a16="http://schemas.microsoft.com/office/drawing/2014/main" id="{9704190F-76F0-4159-9F5F-F6FE0984BCC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314119" y="71014"/>
                  <a:ext cx="344136" cy="635457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0" name="Shape 1501">
              <a:extLst>
                <a:ext uri="{FF2B5EF4-FFF2-40B4-BE49-F238E27FC236}">
                  <a16:creationId xmlns:a16="http://schemas.microsoft.com/office/drawing/2014/main" id="{66F4D68D-E6A7-447E-8804-B19A4DD29A22}"/>
                </a:ext>
              </a:extLst>
            </p:cNvPr>
            <p:cNvSpPr/>
            <p:nvPr/>
          </p:nvSpPr>
          <p:spPr>
            <a:xfrm>
              <a:off x="2613422" y="673329"/>
              <a:ext cx="1672441" cy="1989444"/>
            </a:xfrm>
            <a:prstGeom prst="rect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502">
              <a:extLst>
                <a:ext uri="{FF2B5EF4-FFF2-40B4-BE49-F238E27FC236}">
                  <a16:creationId xmlns:a16="http://schemas.microsoft.com/office/drawing/2014/main" id="{64631817-1C46-455C-A227-A75852FA994D}"/>
                </a:ext>
              </a:extLst>
            </p:cNvPr>
            <p:cNvSpPr/>
            <p:nvPr/>
          </p:nvSpPr>
          <p:spPr>
            <a:xfrm>
              <a:off x="2613422" y="2666375"/>
              <a:ext cx="1672441" cy="1777159"/>
            </a:xfrm>
            <a:prstGeom prst="rect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503">
              <a:extLst>
                <a:ext uri="{FF2B5EF4-FFF2-40B4-BE49-F238E27FC236}">
                  <a16:creationId xmlns:a16="http://schemas.microsoft.com/office/drawing/2014/main" id="{1766CD0C-91D8-437E-AE0C-2E6D219600A9}"/>
                </a:ext>
              </a:extLst>
            </p:cNvPr>
            <p:cNvSpPr/>
            <p:nvPr/>
          </p:nvSpPr>
          <p:spPr>
            <a:xfrm>
              <a:off x="2613422" y="4446440"/>
              <a:ext cx="1672441" cy="2176610"/>
            </a:xfrm>
            <a:prstGeom prst="rect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Shape 1504">
              <a:extLst>
                <a:ext uri="{FF2B5EF4-FFF2-40B4-BE49-F238E27FC236}">
                  <a16:creationId xmlns:a16="http://schemas.microsoft.com/office/drawing/2014/main" id="{004F2B86-41C9-450B-B163-255D5A99A8F5}"/>
                </a:ext>
              </a:extLst>
            </p:cNvPr>
            <p:cNvCxnSpPr/>
            <p:nvPr/>
          </p:nvCxnSpPr>
          <p:spPr>
            <a:xfrm>
              <a:off x="4568422" y="1701168"/>
              <a:ext cx="674744" cy="1770778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4" name="Shape 1505">
              <a:extLst>
                <a:ext uri="{FF2B5EF4-FFF2-40B4-BE49-F238E27FC236}">
                  <a16:creationId xmlns:a16="http://schemas.microsoft.com/office/drawing/2014/main" id="{AF920D53-452C-499E-9805-6CE4D70D9C0B}"/>
                </a:ext>
              </a:extLst>
            </p:cNvPr>
            <p:cNvCxnSpPr/>
            <p:nvPr/>
          </p:nvCxnSpPr>
          <p:spPr>
            <a:xfrm>
              <a:off x="4588296" y="3747118"/>
              <a:ext cx="485132" cy="1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5" name="Shape 1506">
              <a:extLst>
                <a:ext uri="{FF2B5EF4-FFF2-40B4-BE49-F238E27FC236}">
                  <a16:creationId xmlns:a16="http://schemas.microsoft.com/office/drawing/2014/main" id="{13621B89-9665-427E-B921-A2D5CFB3B4B3}"/>
                </a:ext>
              </a:extLst>
            </p:cNvPr>
            <p:cNvCxnSpPr/>
            <p:nvPr/>
          </p:nvCxnSpPr>
          <p:spPr>
            <a:xfrm rot="10800000" flipH="1">
              <a:off x="4588939" y="4133412"/>
              <a:ext cx="629640" cy="1787114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16" name="Shape 1507">
              <a:extLst>
                <a:ext uri="{FF2B5EF4-FFF2-40B4-BE49-F238E27FC236}">
                  <a16:creationId xmlns:a16="http://schemas.microsoft.com/office/drawing/2014/main" id="{B0A5EA64-446B-4057-864B-2909600FF90C}"/>
                </a:ext>
              </a:extLst>
            </p:cNvPr>
            <p:cNvSpPr/>
            <p:nvPr/>
          </p:nvSpPr>
          <p:spPr>
            <a:xfrm>
              <a:off x="5126029" y="3579500"/>
              <a:ext cx="449197" cy="446485"/>
            </a:xfrm>
            <a:prstGeom prst="ellipse">
              <a:avLst/>
            </a:prstGeom>
            <a:noFill/>
            <a:ln w="50800" cap="flat" cmpd="sng">
              <a:solidFill>
                <a:srgbClr val="040404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508">
              <a:extLst>
                <a:ext uri="{FF2B5EF4-FFF2-40B4-BE49-F238E27FC236}">
                  <a16:creationId xmlns:a16="http://schemas.microsoft.com/office/drawing/2014/main" id="{FF3F2486-E21D-4116-B302-8DDC76B78263}"/>
                </a:ext>
              </a:extLst>
            </p:cNvPr>
            <p:cNvSpPr/>
            <p:nvPr/>
          </p:nvSpPr>
          <p:spPr>
            <a:xfrm>
              <a:off x="5255943" y="3663870"/>
              <a:ext cx="153210" cy="26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6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cxnSp>
          <p:nvCxnSpPr>
            <p:cNvPr id="18" name="Shape 1509">
              <a:extLst>
                <a:ext uri="{FF2B5EF4-FFF2-40B4-BE49-F238E27FC236}">
                  <a16:creationId xmlns:a16="http://schemas.microsoft.com/office/drawing/2014/main" id="{98BC37AF-358F-43BD-A32F-1DCBDB4E0D57}"/>
                </a:ext>
              </a:extLst>
            </p:cNvPr>
            <p:cNvCxnSpPr>
              <a:cxnSpLocks/>
            </p:cNvCxnSpPr>
            <p:nvPr/>
          </p:nvCxnSpPr>
          <p:spPr>
            <a:xfrm>
              <a:off x="5609327" y="3784884"/>
              <a:ext cx="1150062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grpSp>
          <p:nvGrpSpPr>
            <p:cNvPr id="19" name="Shape 1511">
              <a:extLst>
                <a:ext uri="{FF2B5EF4-FFF2-40B4-BE49-F238E27FC236}">
                  <a16:creationId xmlns:a16="http://schemas.microsoft.com/office/drawing/2014/main" id="{9046E795-8ECA-4D4F-9AE6-46B88179C00F}"/>
                </a:ext>
              </a:extLst>
            </p:cNvPr>
            <p:cNvGrpSpPr/>
            <p:nvPr/>
          </p:nvGrpSpPr>
          <p:grpSpPr>
            <a:xfrm>
              <a:off x="6781553" y="1439678"/>
              <a:ext cx="2439928" cy="4561891"/>
              <a:chOff x="0" y="0"/>
              <a:chExt cx="3470118" cy="6488021"/>
            </a:xfrm>
          </p:grpSpPr>
          <p:sp>
            <p:nvSpPr>
              <p:cNvPr id="44" name="Shape 1512">
                <a:extLst>
                  <a:ext uri="{FF2B5EF4-FFF2-40B4-BE49-F238E27FC236}">
                    <a16:creationId xmlns:a16="http://schemas.microsoft.com/office/drawing/2014/main" id="{420AC9B3-08BF-4319-B16B-5650347D3E3B}"/>
                  </a:ext>
                </a:extLst>
              </p:cNvPr>
              <p:cNvSpPr/>
              <p:nvPr/>
            </p:nvSpPr>
            <p:spPr>
              <a:xfrm rot="-5400000">
                <a:off x="763403" y="2047341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Shape 1513">
                <a:extLst>
                  <a:ext uri="{FF2B5EF4-FFF2-40B4-BE49-F238E27FC236}">
                    <a16:creationId xmlns:a16="http://schemas.microsoft.com/office/drawing/2014/main" id="{1416E776-AE2D-414E-912A-C54D84EC7DD2}"/>
                  </a:ext>
                </a:extLst>
              </p:cNvPr>
              <p:cNvSpPr/>
              <p:nvPr/>
            </p:nvSpPr>
            <p:spPr>
              <a:xfrm rot="-5400000">
                <a:off x="763405" y="1374708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Shape 1514">
                <a:extLst>
                  <a:ext uri="{FF2B5EF4-FFF2-40B4-BE49-F238E27FC236}">
                    <a16:creationId xmlns:a16="http://schemas.microsoft.com/office/drawing/2014/main" id="{85B84B2A-3F8A-4817-9397-2A370163D697}"/>
                  </a:ext>
                </a:extLst>
              </p:cNvPr>
              <p:cNvSpPr/>
              <p:nvPr/>
            </p:nvSpPr>
            <p:spPr>
              <a:xfrm rot="-5400000">
                <a:off x="1559220" y="271997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Shape 1515">
                <a:extLst>
                  <a:ext uri="{FF2B5EF4-FFF2-40B4-BE49-F238E27FC236}">
                    <a16:creationId xmlns:a16="http://schemas.microsoft.com/office/drawing/2014/main" id="{E53D9C65-DD27-44DE-8211-3BAD146D8D6A}"/>
                  </a:ext>
                </a:extLst>
              </p:cNvPr>
              <p:cNvSpPr/>
              <p:nvPr/>
            </p:nvSpPr>
            <p:spPr>
              <a:xfrm rot="-5400000">
                <a:off x="1559219" y="2047341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Shape 1516">
                <a:extLst>
                  <a:ext uri="{FF2B5EF4-FFF2-40B4-BE49-F238E27FC236}">
                    <a16:creationId xmlns:a16="http://schemas.microsoft.com/office/drawing/2014/main" id="{D6B32477-220E-4B46-8A5D-C7BD05142964}"/>
                  </a:ext>
                </a:extLst>
              </p:cNvPr>
              <p:cNvSpPr/>
              <p:nvPr/>
            </p:nvSpPr>
            <p:spPr>
              <a:xfrm rot="-5400000">
                <a:off x="1559220" y="1374708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Shape 1517">
                <a:extLst>
                  <a:ext uri="{FF2B5EF4-FFF2-40B4-BE49-F238E27FC236}">
                    <a16:creationId xmlns:a16="http://schemas.microsoft.com/office/drawing/2014/main" id="{8E780533-9D73-4472-9E62-1AE11D6C4F59}"/>
                  </a:ext>
                </a:extLst>
              </p:cNvPr>
              <p:cNvSpPr/>
              <p:nvPr/>
            </p:nvSpPr>
            <p:spPr>
              <a:xfrm rot="-5400000">
                <a:off x="1559208" y="70540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Shape 1518">
                <a:extLst>
                  <a:ext uri="{FF2B5EF4-FFF2-40B4-BE49-F238E27FC236}">
                    <a16:creationId xmlns:a16="http://schemas.microsoft.com/office/drawing/2014/main" id="{BE1718D8-3509-4A97-A5E9-18BFDB547BEE}"/>
                  </a:ext>
                </a:extLst>
              </p:cNvPr>
              <p:cNvSpPr/>
              <p:nvPr/>
            </p:nvSpPr>
            <p:spPr>
              <a:xfrm rot="-5400000">
                <a:off x="0" y="478477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Shape 1519">
                <a:extLst>
                  <a:ext uri="{FF2B5EF4-FFF2-40B4-BE49-F238E27FC236}">
                    <a16:creationId xmlns:a16="http://schemas.microsoft.com/office/drawing/2014/main" id="{6A78A7B6-3EEA-4ACB-AEDB-1156843B326F}"/>
                  </a:ext>
                </a:extLst>
              </p:cNvPr>
              <p:cNvSpPr/>
              <p:nvPr/>
            </p:nvSpPr>
            <p:spPr>
              <a:xfrm rot="-5400000">
                <a:off x="0" y="4114008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Shape 1520">
                <a:extLst>
                  <a:ext uri="{FF2B5EF4-FFF2-40B4-BE49-F238E27FC236}">
                    <a16:creationId xmlns:a16="http://schemas.microsoft.com/office/drawing/2014/main" id="{EEF31973-CBF6-4DE8-9567-7430887BD9A0}"/>
                  </a:ext>
                </a:extLst>
              </p:cNvPr>
              <p:cNvSpPr/>
              <p:nvPr/>
            </p:nvSpPr>
            <p:spPr>
              <a:xfrm rot="-5400000">
                <a:off x="0" y="340886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Shape 1521">
                <a:extLst>
                  <a:ext uri="{FF2B5EF4-FFF2-40B4-BE49-F238E27FC236}">
                    <a16:creationId xmlns:a16="http://schemas.microsoft.com/office/drawing/2014/main" id="{80F4A400-B570-4C6A-BCEA-2369137DFEA2}"/>
                  </a:ext>
                </a:extLst>
              </p:cNvPr>
              <p:cNvSpPr/>
              <p:nvPr/>
            </p:nvSpPr>
            <p:spPr>
              <a:xfrm rot="-5400000">
                <a:off x="0" y="273623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Shape 1522">
                <a:extLst>
                  <a:ext uri="{FF2B5EF4-FFF2-40B4-BE49-F238E27FC236}">
                    <a16:creationId xmlns:a16="http://schemas.microsoft.com/office/drawing/2014/main" id="{6C5A95DD-56B8-4829-8571-FB9B9CC0BEBC}"/>
                  </a:ext>
                </a:extLst>
              </p:cNvPr>
              <p:cNvSpPr/>
              <p:nvPr/>
            </p:nvSpPr>
            <p:spPr>
              <a:xfrm rot="-5400000">
                <a:off x="0" y="2063599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Shape 1523">
                <a:extLst>
                  <a:ext uri="{FF2B5EF4-FFF2-40B4-BE49-F238E27FC236}">
                    <a16:creationId xmlns:a16="http://schemas.microsoft.com/office/drawing/2014/main" id="{01455746-C1F6-4F5E-B614-1DF57732096D}"/>
                  </a:ext>
                </a:extLst>
              </p:cNvPr>
              <p:cNvSpPr/>
              <p:nvPr/>
            </p:nvSpPr>
            <p:spPr>
              <a:xfrm rot="-5400000">
                <a:off x="0" y="1390966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Shape 1524">
                <a:extLst>
                  <a:ext uri="{FF2B5EF4-FFF2-40B4-BE49-F238E27FC236}">
                    <a16:creationId xmlns:a16="http://schemas.microsoft.com/office/drawing/2014/main" id="{8D03A8EB-24BB-4252-BAA9-3EFE5E143FC9}"/>
                  </a:ext>
                </a:extLst>
              </p:cNvPr>
              <p:cNvSpPr/>
              <p:nvPr/>
            </p:nvSpPr>
            <p:spPr>
              <a:xfrm rot="-5400000">
                <a:off x="3177509" y="479227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Shape 1525">
                <a:extLst>
                  <a:ext uri="{FF2B5EF4-FFF2-40B4-BE49-F238E27FC236}">
                    <a16:creationId xmlns:a16="http://schemas.microsoft.com/office/drawing/2014/main" id="{B119134E-E55F-4F7F-B068-758E041F6043}"/>
                  </a:ext>
                </a:extLst>
              </p:cNvPr>
              <p:cNvSpPr/>
              <p:nvPr/>
            </p:nvSpPr>
            <p:spPr>
              <a:xfrm rot="-5400000">
                <a:off x="3177509" y="4121513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Shape 1526">
                <a:extLst>
                  <a:ext uri="{FF2B5EF4-FFF2-40B4-BE49-F238E27FC236}">
                    <a16:creationId xmlns:a16="http://schemas.microsoft.com/office/drawing/2014/main" id="{57C67F99-7768-48E4-92EF-CD8CBCF51B3F}"/>
                  </a:ext>
                </a:extLst>
              </p:cNvPr>
              <p:cNvSpPr/>
              <p:nvPr/>
            </p:nvSpPr>
            <p:spPr>
              <a:xfrm rot="-5400000">
                <a:off x="3177509" y="341636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Shape 1527">
                <a:extLst>
                  <a:ext uri="{FF2B5EF4-FFF2-40B4-BE49-F238E27FC236}">
                    <a16:creationId xmlns:a16="http://schemas.microsoft.com/office/drawing/2014/main" id="{03012404-CE2F-4866-BFB7-6FCBF8FE262E}"/>
                  </a:ext>
                </a:extLst>
              </p:cNvPr>
              <p:cNvSpPr/>
              <p:nvPr/>
            </p:nvSpPr>
            <p:spPr>
              <a:xfrm rot="-5400000">
                <a:off x="3177509" y="274373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Shape 1528">
                <a:extLst>
                  <a:ext uri="{FF2B5EF4-FFF2-40B4-BE49-F238E27FC236}">
                    <a16:creationId xmlns:a16="http://schemas.microsoft.com/office/drawing/2014/main" id="{CFC39E07-C795-4237-98F7-176406F770C2}"/>
                  </a:ext>
                </a:extLst>
              </p:cNvPr>
              <p:cNvSpPr/>
              <p:nvPr/>
            </p:nvSpPr>
            <p:spPr>
              <a:xfrm rot="-5400000">
                <a:off x="3177509" y="2071103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Shape 1529">
                <a:extLst>
                  <a:ext uri="{FF2B5EF4-FFF2-40B4-BE49-F238E27FC236}">
                    <a16:creationId xmlns:a16="http://schemas.microsoft.com/office/drawing/2014/main" id="{BC47005C-F13D-4515-BC58-78D11D964D91}"/>
                  </a:ext>
                </a:extLst>
              </p:cNvPr>
              <p:cNvSpPr/>
              <p:nvPr/>
            </p:nvSpPr>
            <p:spPr>
              <a:xfrm rot="-5400000">
                <a:off x="3177509" y="139847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Shape 1530">
                <a:extLst>
                  <a:ext uri="{FF2B5EF4-FFF2-40B4-BE49-F238E27FC236}">
                    <a16:creationId xmlns:a16="http://schemas.microsoft.com/office/drawing/2014/main" id="{9D6D9D4D-47A9-435E-AB95-5CA1D1160542}"/>
                  </a:ext>
                </a:extLst>
              </p:cNvPr>
              <p:cNvSpPr/>
              <p:nvPr/>
            </p:nvSpPr>
            <p:spPr>
              <a:xfrm rot="-5400000">
                <a:off x="2354119" y="341636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Shape 1531">
                <a:extLst>
                  <a:ext uri="{FF2B5EF4-FFF2-40B4-BE49-F238E27FC236}">
                    <a16:creationId xmlns:a16="http://schemas.microsoft.com/office/drawing/2014/main" id="{E55DEFEF-FBB9-4452-A1C3-3BB3383D4007}"/>
                  </a:ext>
                </a:extLst>
              </p:cNvPr>
              <p:cNvSpPr/>
              <p:nvPr/>
            </p:nvSpPr>
            <p:spPr>
              <a:xfrm rot="-5400000">
                <a:off x="2354119" y="274373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Shape 1532">
                <a:extLst>
                  <a:ext uri="{FF2B5EF4-FFF2-40B4-BE49-F238E27FC236}">
                    <a16:creationId xmlns:a16="http://schemas.microsoft.com/office/drawing/2014/main" id="{EA113FDD-74D4-4B90-B258-1BF24A75B81D}"/>
                  </a:ext>
                </a:extLst>
              </p:cNvPr>
              <p:cNvSpPr/>
              <p:nvPr/>
            </p:nvSpPr>
            <p:spPr>
              <a:xfrm rot="-5400000">
                <a:off x="2354122" y="205484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Shape 1533">
                <a:extLst>
                  <a:ext uri="{FF2B5EF4-FFF2-40B4-BE49-F238E27FC236}">
                    <a16:creationId xmlns:a16="http://schemas.microsoft.com/office/drawing/2014/main" id="{FD26EBFD-F2DA-446F-99EA-53B64D11B261}"/>
                  </a:ext>
                </a:extLst>
              </p:cNvPr>
              <p:cNvSpPr/>
              <p:nvPr/>
            </p:nvSpPr>
            <p:spPr>
              <a:xfrm rot="-5400000">
                <a:off x="2354120" y="138221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Shape 1534">
                <a:extLst>
                  <a:ext uri="{FF2B5EF4-FFF2-40B4-BE49-F238E27FC236}">
                    <a16:creationId xmlns:a16="http://schemas.microsoft.com/office/drawing/2014/main" id="{E02C3034-AFA5-42B9-8531-C49B0BC0991E}"/>
                  </a:ext>
                </a:extLst>
              </p:cNvPr>
              <p:cNvSpPr/>
              <p:nvPr/>
            </p:nvSpPr>
            <p:spPr>
              <a:xfrm rot="-5400000">
                <a:off x="793397" y="619541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Shape 1535">
                <a:extLst>
                  <a:ext uri="{FF2B5EF4-FFF2-40B4-BE49-F238E27FC236}">
                    <a16:creationId xmlns:a16="http://schemas.microsoft.com/office/drawing/2014/main" id="{886AFCEB-BBA3-4FDB-8115-BD9DC6AAB9D9}"/>
                  </a:ext>
                </a:extLst>
              </p:cNvPr>
              <p:cNvSpPr/>
              <p:nvPr/>
            </p:nvSpPr>
            <p:spPr>
              <a:xfrm rot="-5400000">
                <a:off x="793397" y="549298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Shape 1536">
                <a:extLst>
                  <a:ext uri="{FF2B5EF4-FFF2-40B4-BE49-F238E27FC236}">
                    <a16:creationId xmlns:a16="http://schemas.microsoft.com/office/drawing/2014/main" id="{8C65C274-F687-478F-9AB1-35B8288D51A3}"/>
                  </a:ext>
                </a:extLst>
              </p:cNvPr>
              <p:cNvSpPr/>
              <p:nvPr/>
            </p:nvSpPr>
            <p:spPr>
              <a:xfrm rot="-5400000">
                <a:off x="793396" y="4786638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Shape 1537">
                <a:extLst>
                  <a:ext uri="{FF2B5EF4-FFF2-40B4-BE49-F238E27FC236}">
                    <a16:creationId xmlns:a16="http://schemas.microsoft.com/office/drawing/2014/main" id="{7CBD161C-C1DF-4648-9B5D-EDB3356EF25C}"/>
                  </a:ext>
                </a:extLst>
              </p:cNvPr>
              <p:cNvSpPr/>
              <p:nvPr/>
            </p:nvSpPr>
            <p:spPr>
              <a:xfrm rot="-5400000">
                <a:off x="1589213" y="549298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Shape 1538">
                <a:extLst>
                  <a:ext uri="{FF2B5EF4-FFF2-40B4-BE49-F238E27FC236}">
                    <a16:creationId xmlns:a16="http://schemas.microsoft.com/office/drawing/2014/main" id="{1586D09E-125D-4DC5-9071-CBBAAB600701}"/>
                  </a:ext>
                </a:extLst>
              </p:cNvPr>
              <p:cNvSpPr/>
              <p:nvPr/>
            </p:nvSpPr>
            <p:spPr>
              <a:xfrm rot="-5400000">
                <a:off x="1589212" y="4786638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Shape 1539">
                <a:extLst>
                  <a:ext uri="{FF2B5EF4-FFF2-40B4-BE49-F238E27FC236}">
                    <a16:creationId xmlns:a16="http://schemas.microsoft.com/office/drawing/2014/main" id="{65B0EC92-4A26-4E04-B88A-BE0FB57FA82B}"/>
                  </a:ext>
                </a:extLst>
              </p:cNvPr>
              <p:cNvSpPr/>
              <p:nvPr/>
            </p:nvSpPr>
            <p:spPr>
              <a:xfrm rot="-5400000">
                <a:off x="2384113" y="479414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Shape 1540">
                <a:extLst>
                  <a:ext uri="{FF2B5EF4-FFF2-40B4-BE49-F238E27FC236}">
                    <a16:creationId xmlns:a16="http://schemas.microsoft.com/office/drawing/2014/main" id="{8E2B200E-DFDE-4EDF-9D3F-D52D14358489}"/>
                  </a:ext>
                </a:extLst>
              </p:cNvPr>
              <p:cNvSpPr/>
              <p:nvPr/>
            </p:nvSpPr>
            <p:spPr>
              <a:xfrm rot="-5400000">
                <a:off x="763392" y="409775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Shape 1541">
                <a:extLst>
                  <a:ext uri="{FF2B5EF4-FFF2-40B4-BE49-F238E27FC236}">
                    <a16:creationId xmlns:a16="http://schemas.microsoft.com/office/drawing/2014/main" id="{B621E12E-CE51-4BBC-B191-3E565CA93B82}"/>
                  </a:ext>
                </a:extLst>
              </p:cNvPr>
              <p:cNvSpPr/>
              <p:nvPr/>
            </p:nvSpPr>
            <p:spPr>
              <a:xfrm rot="-5400000">
                <a:off x="763392" y="3392604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Shape 1542">
                <a:extLst>
                  <a:ext uri="{FF2B5EF4-FFF2-40B4-BE49-F238E27FC236}">
                    <a16:creationId xmlns:a16="http://schemas.microsoft.com/office/drawing/2014/main" id="{0186FBE2-8C28-4DED-8E07-485A74221055}"/>
                  </a:ext>
                </a:extLst>
              </p:cNvPr>
              <p:cNvSpPr/>
              <p:nvPr/>
            </p:nvSpPr>
            <p:spPr>
              <a:xfrm rot="-5400000">
                <a:off x="763392" y="2719973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Shape 1543">
                <a:extLst>
                  <a:ext uri="{FF2B5EF4-FFF2-40B4-BE49-F238E27FC236}">
                    <a16:creationId xmlns:a16="http://schemas.microsoft.com/office/drawing/2014/main" id="{DEEA500F-08E7-4E3D-AFEF-65E9B470DCEA}"/>
                  </a:ext>
                </a:extLst>
              </p:cNvPr>
              <p:cNvSpPr/>
              <p:nvPr/>
            </p:nvSpPr>
            <p:spPr>
              <a:xfrm rot="-5400000">
                <a:off x="1559208" y="4097752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Shape 1544">
                <a:extLst>
                  <a:ext uri="{FF2B5EF4-FFF2-40B4-BE49-F238E27FC236}">
                    <a16:creationId xmlns:a16="http://schemas.microsoft.com/office/drawing/2014/main" id="{EF809D58-7D27-418E-8784-53D80945CE25}"/>
                  </a:ext>
                </a:extLst>
              </p:cNvPr>
              <p:cNvSpPr/>
              <p:nvPr/>
            </p:nvSpPr>
            <p:spPr>
              <a:xfrm rot="-5400000">
                <a:off x="1559208" y="3392604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Shape 1545">
                <a:extLst>
                  <a:ext uri="{FF2B5EF4-FFF2-40B4-BE49-F238E27FC236}">
                    <a16:creationId xmlns:a16="http://schemas.microsoft.com/office/drawing/2014/main" id="{66CEBE49-B826-4A17-92A8-BEDCB3C4261D}"/>
                  </a:ext>
                </a:extLst>
              </p:cNvPr>
              <p:cNvSpPr/>
              <p:nvPr/>
            </p:nvSpPr>
            <p:spPr>
              <a:xfrm rot="-5400000">
                <a:off x="2354109" y="410525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Shape 1546">
                <a:extLst>
                  <a:ext uri="{FF2B5EF4-FFF2-40B4-BE49-F238E27FC236}">
                    <a16:creationId xmlns:a16="http://schemas.microsoft.com/office/drawing/2014/main" id="{34CD6B71-A51E-45BF-A536-1926AD6A90B8}"/>
                  </a:ext>
                </a:extLst>
              </p:cNvPr>
              <p:cNvSpPr/>
              <p:nvPr/>
            </p:nvSpPr>
            <p:spPr>
              <a:xfrm rot="-5400000">
                <a:off x="763392" y="703965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Shape 1547">
                <a:extLst>
                  <a:ext uri="{FF2B5EF4-FFF2-40B4-BE49-F238E27FC236}">
                    <a16:creationId xmlns:a16="http://schemas.microsoft.com/office/drawing/2014/main" id="{AEB6A9A5-D842-4614-9410-DF5E8C5C245E}"/>
                  </a:ext>
                </a:extLst>
              </p:cNvPr>
              <p:cNvSpPr/>
              <p:nvPr/>
            </p:nvSpPr>
            <p:spPr>
              <a:xfrm rot="-5400000">
                <a:off x="793396" y="0"/>
                <a:ext cx="292609" cy="292609"/>
              </a:xfrm>
              <a:prstGeom prst="ellipse">
                <a:avLst/>
              </a:prstGeom>
              <a:solidFill>
                <a:srgbClr val="A9D18E"/>
              </a:solidFill>
              <a:ln w="12700" cap="flat" cmpd="sng">
                <a:solidFill>
                  <a:srgbClr val="A9D18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8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0" name="Shape 1548">
                <a:extLst>
                  <a:ext uri="{FF2B5EF4-FFF2-40B4-BE49-F238E27FC236}">
                    <a16:creationId xmlns:a16="http://schemas.microsoft.com/office/drawing/2014/main" id="{3537B08C-23C5-4AB9-A74F-04885430AA9D}"/>
                  </a:ext>
                </a:extLst>
              </p:cNvPr>
              <p:cNvCxnSpPr>
                <a:stCxn id="55" idx="0"/>
                <a:endCxn id="79" idx="0"/>
              </p:cNvCxnSpPr>
              <p:nvPr/>
            </p:nvCxnSpPr>
            <p:spPr>
              <a:xfrm rot="10800000" flipH="1">
                <a:off x="0" y="146471"/>
                <a:ext cx="793500" cy="1390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1" name="Shape 1549">
                <a:extLst>
                  <a:ext uri="{FF2B5EF4-FFF2-40B4-BE49-F238E27FC236}">
                    <a16:creationId xmlns:a16="http://schemas.microsoft.com/office/drawing/2014/main" id="{FAAA61F8-88D5-4B09-A220-40D90DE23423}"/>
                  </a:ext>
                </a:extLst>
              </p:cNvPr>
              <p:cNvCxnSpPr>
                <a:stCxn id="55" idx="0"/>
                <a:endCxn id="45" idx="0"/>
              </p:cNvCxnSpPr>
              <p:nvPr/>
            </p:nvCxnSpPr>
            <p:spPr>
              <a:xfrm rot="10800000" flipH="1">
                <a:off x="0" y="1521071"/>
                <a:ext cx="7632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2" name="Shape 1550">
                <a:extLst>
                  <a:ext uri="{FF2B5EF4-FFF2-40B4-BE49-F238E27FC236}">
                    <a16:creationId xmlns:a16="http://schemas.microsoft.com/office/drawing/2014/main" id="{14026FE5-96EC-416A-A0FC-C66523872764}"/>
                  </a:ext>
                </a:extLst>
              </p:cNvPr>
              <p:cNvCxnSpPr>
                <a:stCxn id="55" idx="0"/>
                <a:endCxn id="74" idx="0"/>
              </p:cNvCxnSpPr>
              <p:nvPr/>
            </p:nvCxnSpPr>
            <p:spPr>
              <a:xfrm>
                <a:off x="0" y="1537271"/>
                <a:ext cx="763200" cy="132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3" name="Shape 1551">
                <a:extLst>
                  <a:ext uri="{FF2B5EF4-FFF2-40B4-BE49-F238E27FC236}">
                    <a16:creationId xmlns:a16="http://schemas.microsoft.com/office/drawing/2014/main" id="{422147B3-2477-4A1A-9890-1B418C4800BC}"/>
                  </a:ext>
                </a:extLst>
              </p:cNvPr>
              <p:cNvCxnSpPr>
                <a:stCxn id="54" idx="0"/>
                <a:endCxn id="44" idx="0"/>
              </p:cNvCxnSpPr>
              <p:nvPr/>
            </p:nvCxnSpPr>
            <p:spPr>
              <a:xfrm rot="10800000" flipH="1">
                <a:off x="0" y="2193704"/>
                <a:ext cx="7632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4" name="Shape 1552">
                <a:extLst>
                  <a:ext uri="{FF2B5EF4-FFF2-40B4-BE49-F238E27FC236}">
                    <a16:creationId xmlns:a16="http://schemas.microsoft.com/office/drawing/2014/main" id="{FA45D7B8-30E1-4067-90E0-C9B427A22CED}"/>
                  </a:ext>
                </a:extLst>
              </p:cNvPr>
              <p:cNvCxnSpPr>
                <a:stCxn id="54" idx="0"/>
                <a:endCxn id="73" idx="0"/>
              </p:cNvCxnSpPr>
              <p:nvPr/>
            </p:nvCxnSpPr>
            <p:spPr>
              <a:xfrm>
                <a:off x="0" y="2209904"/>
                <a:ext cx="763200" cy="132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" name="Shape 1553">
                <a:extLst>
                  <a:ext uri="{FF2B5EF4-FFF2-40B4-BE49-F238E27FC236}">
                    <a16:creationId xmlns:a16="http://schemas.microsoft.com/office/drawing/2014/main" id="{A7A7533C-EB4F-48B8-A338-BE94F7E8C62B}"/>
                  </a:ext>
                </a:extLst>
              </p:cNvPr>
              <p:cNvCxnSpPr>
                <a:stCxn id="53" idx="0"/>
                <a:endCxn id="45" idx="0"/>
              </p:cNvCxnSpPr>
              <p:nvPr/>
            </p:nvCxnSpPr>
            <p:spPr>
              <a:xfrm rot="10800000" flipH="1">
                <a:off x="0" y="1521135"/>
                <a:ext cx="763200" cy="1361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" name="Shape 1554">
                <a:extLst>
                  <a:ext uri="{FF2B5EF4-FFF2-40B4-BE49-F238E27FC236}">
                    <a16:creationId xmlns:a16="http://schemas.microsoft.com/office/drawing/2014/main" id="{DC9840D7-9C7C-4C9C-8147-699601F7C537}"/>
                  </a:ext>
                </a:extLst>
              </p:cNvPr>
              <p:cNvCxnSpPr>
                <a:stCxn id="53" idx="0"/>
                <a:endCxn id="74" idx="0"/>
              </p:cNvCxnSpPr>
              <p:nvPr/>
            </p:nvCxnSpPr>
            <p:spPr>
              <a:xfrm rot="10800000" flipH="1">
                <a:off x="0" y="2866335"/>
                <a:ext cx="7632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" name="Shape 1555">
                <a:extLst>
                  <a:ext uri="{FF2B5EF4-FFF2-40B4-BE49-F238E27FC236}">
                    <a16:creationId xmlns:a16="http://schemas.microsoft.com/office/drawing/2014/main" id="{50B4DAA1-CA28-4835-AF4F-481748FEDCCC}"/>
                  </a:ext>
                </a:extLst>
              </p:cNvPr>
              <p:cNvCxnSpPr>
                <a:stCxn id="53" idx="0"/>
                <a:endCxn id="72" idx="0"/>
              </p:cNvCxnSpPr>
              <p:nvPr/>
            </p:nvCxnSpPr>
            <p:spPr>
              <a:xfrm>
                <a:off x="0" y="2882535"/>
                <a:ext cx="763200" cy="1361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" name="Shape 1556">
                <a:extLst>
                  <a:ext uri="{FF2B5EF4-FFF2-40B4-BE49-F238E27FC236}">
                    <a16:creationId xmlns:a16="http://schemas.microsoft.com/office/drawing/2014/main" id="{E4CE8960-8DC7-41DD-95B1-4F5D5CC60F9F}"/>
                  </a:ext>
                </a:extLst>
              </p:cNvPr>
              <p:cNvCxnSpPr>
                <a:stCxn id="52" idx="0"/>
                <a:endCxn id="68" idx="0"/>
              </p:cNvCxnSpPr>
              <p:nvPr/>
            </p:nvCxnSpPr>
            <p:spPr>
              <a:xfrm>
                <a:off x="0" y="3555165"/>
                <a:ext cx="793500" cy="137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" name="Shape 1557">
                <a:extLst>
                  <a:ext uri="{FF2B5EF4-FFF2-40B4-BE49-F238E27FC236}">
                    <a16:creationId xmlns:a16="http://schemas.microsoft.com/office/drawing/2014/main" id="{9E195F8B-3030-42F1-8510-0A9C6C1CD831}"/>
                  </a:ext>
                </a:extLst>
              </p:cNvPr>
              <p:cNvCxnSpPr>
                <a:stCxn id="52" idx="0"/>
                <a:endCxn id="73" idx="0"/>
              </p:cNvCxnSpPr>
              <p:nvPr/>
            </p:nvCxnSpPr>
            <p:spPr>
              <a:xfrm rot="10800000" flipH="1">
                <a:off x="0" y="3538965"/>
                <a:ext cx="7632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" name="Shape 1558">
                <a:extLst>
                  <a:ext uri="{FF2B5EF4-FFF2-40B4-BE49-F238E27FC236}">
                    <a16:creationId xmlns:a16="http://schemas.microsoft.com/office/drawing/2014/main" id="{EC9733AD-290A-40CA-A5C1-E05902359F2D}"/>
                  </a:ext>
                </a:extLst>
              </p:cNvPr>
              <p:cNvCxnSpPr>
                <a:stCxn id="51" idx="0"/>
                <a:endCxn id="72" idx="0"/>
              </p:cNvCxnSpPr>
              <p:nvPr/>
            </p:nvCxnSpPr>
            <p:spPr>
              <a:xfrm rot="10800000" flipH="1">
                <a:off x="0" y="4244113"/>
                <a:ext cx="7632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" name="Shape 1559">
                <a:extLst>
                  <a:ext uri="{FF2B5EF4-FFF2-40B4-BE49-F238E27FC236}">
                    <a16:creationId xmlns:a16="http://schemas.microsoft.com/office/drawing/2014/main" id="{B50B8DB5-66A9-4D34-8E9C-51F62D64EC12}"/>
                  </a:ext>
                </a:extLst>
              </p:cNvPr>
              <p:cNvCxnSpPr>
                <a:stCxn id="51" idx="0"/>
                <a:endCxn id="67" idx="0"/>
              </p:cNvCxnSpPr>
              <p:nvPr/>
            </p:nvCxnSpPr>
            <p:spPr>
              <a:xfrm>
                <a:off x="0" y="4260313"/>
                <a:ext cx="793500" cy="137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2" name="Shape 1560">
                <a:extLst>
                  <a:ext uri="{FF2B5EF4-FFF2-40B4-BE49-F238E27FC236}">
                    <a16:creationId xmlns:a16="http://schemas.microsoft.com/office/drawing/2014/main" id="{569896C8-F95A-41E1-85F3-6A1E9E40520B}"/>
                  </a:ext>
                </a:extLst>
              </p:cNvPr>
              <p:cNvCxnSpPr>
                <a:stCxn id="52" idx="0"/>
                <a:endCxn id="44" idx="0"/>
              </p:cNvCxnSpPr>
              <p:nvPr/>
            </p:nvCxnSpPr>
            <p:spPr>
              <a:xfrm rot="10800000" flipH="1">
                <a:off x="0" y="2193765"/>
                <a:ext cx="763200" cy="1361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Shape 1561">
                <a:extLst>
                  <a:ext uri="{FF2B5EF4-FFF2-40B4-BE49-F238E27FC236}">
                    <a16:creationId xmlns:a16="http://schemas.microsoft.com/office/drawing/2014/main" id="{85E4325C-225A-4977-9EFF-ADC3B4910A2C}"/>
                  </a:ext>
                </a:extLst>
              </p:cNvPr>
              <p:cNvCxnSpPr>
                <a:stCxn id="51" idx="0"/>
                <a:endCxn id="74" idx="0"/>
              </p:cNvCxnSpPr>
              <p:nvPr/>
            </p:nvCxnSpPr>
            <p:spPr>
              <a:xfrm rot="10800000" flipH="1">
                <a:off x="0" y="2866513"/>
                <a:ext cx="763200" cy="139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Shape 1562">
                <a:extLst>
                  <a:ext uri="{FF2B5EF4-FFF2-40B4-BE49-F238E27FC236}">
                    <a16:creationId xmlns:a16="http://schemas.microsoft.com/office/drawing/2014/main" id="{16EFC09D-53BD-47A2-9ECB-C84E2C8C33EA}"/>
                  </a:ext>
                </a:extLst>
              </p:cNvPr>
              <p:cNvCxnSpPr>
                <a:stCxn id="50" idx="0"/>
                <a:endCxn id="73" idx="0"/>
              </p:cNvCxnSpPr>
              <p:nvPr/>
            </p:nvCxnSpPr>
            <p:spPr>
              <a:xfrm rot="10800000" flipH="1">
                <a:off x="0" y="3538776"/>
                <a:ext cx="763200" cy="139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Shape 1563">
                <a:extLst>
                  <a:ext uri="{FF2B5EF4-FFF2-40B4-BE49-F238E27FC236}">
                    <a16:creationId xmlns:a16="http://schemas.microsoft.com/office/drawing/2014/main" id="{2A7296A4-C716-47EB-B315-DAF4D172431B}"/>
                  </a:ext>
                </a:extLst>
              </p:cNvPr>
              <p:cNvCxnSpPr>
                <a:stCxn id="50" idx="0"/>
                <a:endCxn id="66" idx="0"/>
              </p:cNvCxnSpPr>
              <p:nvPr/>
            </p:nvCxnSpPr>
            <p:spPr>
              <a:xfrm>
                <a:off x="0" y="4931076"/>
                <a:ext cx="793500" cy="141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Shape 1564">
                <a:extLst>
                  <a:ext uri="{FF2B5EF4-FFF2-40B4-BE49-F238E27FC236}">
                    <a16:creationId xmlns:a16="http://schemas.microsoft.com/office/drawing/2014/main" id="{AE851B0D-D78A-4D2D-88DC-AF16C282AFCD}"/>
                  </a:ext>
                </a:extLst>
              </p:cNvPr>
              <p:cNvCxnSpPr>
                <a:stCxn id="50" idx="0"/>
                <a:endCxn id="68" idx="0"/>
              </p:cNvCxnSpPr>
              <p:nvPr/>
            </p:nvCxnSpPr>
            <p:spPr>
              <a:xfrm>
                <a:off x="0" y="4931076"/>
                <a:ext cx="793500" cy="1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Shape 1565">
                <a:extLst>
                  <a:ext uri="{FF2B5EF4-FFF2-40B4-BE49-F238E27FC236}">
                    <a16:creationId xmlns:a16="http://schemas.microsoft.com/office/drawing/2014/main" id="{15025CD0-F100-42BA-A1D5-B16B744C35CF}"/>
                  </a:ext>
                </a:extLst>
              </p:cNvPr>
              <p:cNvCxnSpPr>
                <a:stCxn id="54" idx="0"/>
                <a:endCxn id="78" idx="0"/>
              </p:cNvCxnSpPr>
              <p:nvPr/>
            </p:nvCxnSpPr>
            <p:spPr>
              <a:xfrm rot="10800000" flipH="1">
                <a:off x="0" y="850004"/>
                <a:ext cx="763200" cy="135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Shape 1566">
                <a:extLst>
                  <a:ext uri="{FF2B5EF4-FFF2-40B4-BE49-F238E27FC236}">
                    <a16:creationId xmlns:a16="http://schemas.microsoft.com/office/drawing/2014/main" id="{21B598BB-3269-4F25-BD97-3BFE452876BB}"/>
                  </a:ext>
                </a:extLst>
              </p:cNvPr>
              <p:cNvCxnSpPr>
                <a:stCxn id="74" idx="0"/>
                <a:endCxn id="48" idx="0"/>
              </p:cNvCxnSpPr>
              <p:nvPr/>
            </p:nvCxnSpPr>
            <p:spPr>
              <a:xfrm rot="10800000" flipH="1">
                <a:off x="763392" y="1521078"/>
                <a:ext cx="795600" cy="13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Shape 1567">
                <a:extLst>
                  <a:ext uri="{FF2B5EF4-FFF2-40B4-BE49-F238E27FC236}">
                    <a16:creationId xmlns:a16="http://schemas.microsoft.com/office/drawing/2014/main" id="{80389A3B-FFF4-4875-8AD0-DA5F06E1E73A}"/>
                  </a:ext>
                </a:extLst>
              </p:cNvPr>
              <p:cNvCxnSpPr>
                <a:stCxn id="44" idx="0"/>
                <a:endCxn id="49" idx="0"/>
              </p:cNvCxnSpPr>
              <p:nvPr/>
            </p:nvCxnSpPr>
            <p:spPr>
              <a:xfrm rot="10800000" flipH="1">
                <a:off x="763403" y="851746"/>
                <a:ext cx="795600" cy="1341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Shape 1568">
                <a:extLst>
                  <a:ext uri="{FF2B5EF4-FFF2-40B4-BE49-F238E27FC236}">
                    <a16:creationId xmlns:a16="http://schemas.microsoft.com/office/drawing/2014/main" id="{8A03832B-A6D4-490D-BC87-CF0A3D0C7B26}"/>
                  </a:ext>
                </a:extLst>
              </p:cNvPr>
              <p:cNvCxnSpPr>
                <a:stCxn id="73" idx="0"/>
                <a:endCxn id="47" idx="0"/>
              </p:cNvCxnSpPr>
              <p:nvPr/>
            </p:nvCxnSpPr>
            <p:spPr>
              <a:xfrm rot="10800000" flipH="1">
                <a:off x="763392" y="2193708"/>
                <a:ext cx="795600" cy="13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Shape 1569">
                <a:extLst>
                  <a:ext uri="{FF2B5EF4-FFF2-40B4-BE49-F238E27FC236}">
                    <a16:creationId xmlns:a16="http://schemas.microsoft.com/office/drawing/2014/main" id="{2B15FCA9-41D8-4C48-B98C-D4E585329934}"/>
                  </a:ext>
                </a:extLst>
              </p:cNvPr>
              <p:cNvCxnSpPr>
                <a:stCxn id="72" idx="0"/>
                <a:endCxn id="46" idx="0"/>
              </p:cNvCxnSpPr>
              <p:nvPr/>
            </p:nvCxnSpPr>
            <p:spPr>
              <a:xfrm rot="10800000" flipH="1">
                <a:off x="763392" y="2866456"/>
                <a:ext cx="795600" cy="137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Shape 1570">
                <a:extLst>
                  <a:ext uri="{FF2B5EF4-FFF2-40B4-BE49-F238E27FC236}">
                    <a16:creationId xmlns:a16="http://schemas.microsoft.com/office/drawing/2014/main" id="{6BBA9247-92DD-4A12-9748-B0C94FAA4EF4}"/>
                  </a:ext>
                </a:extLst>
              </p:cNvPr>
              <p:cNvCxnSpPr>
                <a:stCxn id="68" idx="0"/>
                <a:endCxn id="76" idx="0"/>
              </p:cNvCxnSpPr>
              <p:nvPr/>
            </p:nvCxnSpPr>
            <p:spPr>
              <a:xfrm rot="10800000" flipH="1">
                <a:off x="793396" y="3539142"/>
                <a:ext cx="765900" cy="139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Shape 1571">
                <a:extLst>
                  <a:ext uri="{FF2B5EF4-FFF2-40B4-BE49-F238E27FC236}">
                    <a16:creationId xmlns:a16="http://schemas.microsoft.com/office/drawing/2014/main" id="{E650837B-A4D7-4D90-A1CF-27FCE01FABEF}"/>
                  </a:ext>
                </a:extLst>
              </p:cNvPr>
              <p:cNvCxnSpPr>
                <a:stCxn id="67" idx="0"/>
                <a:endCxn id="75" idx="0"/>
              </p:cNvCxnSpPr>
              <p:nvPr/>
            </p:nvCxnSpPr>
            <p:spPr>
              <a:xfrm rot="10800000" flipH="1">
                <a:off x="793397" y="4243985"/>
                <a:ext cx="765900" cy="139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Shape 1572">
                <a:extLst>
                  <a:ext uri="{FF2B5EF4-FFF2-40B4-BE49-F238E27FC236}">
                    <a16:creationId xmlns:a16="http://schemas.microsoft.com/office/drawing/2014/main" id="{2B88B937-DF49-4034-A177-7E9700DBFFA8}"/>
                  </a:ext>
                </a:extLst>
              </p:cNvPr>
              <p:cNvCxnSpPr>
                <a:stCxn id="66" idx="0"/>
                <a:endCxn id="70" idx="0"/>
              </p:cNvCxnSpPr>
              <p:nvPr/>
            </p:nvCxnSpPr>
            <p:spPr>
              <a:xfrm rot="10800000" flipH="1">
                <a:off x="793397" y="4932917"/>
                <a:ext cx="795600" cy="140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Shape 1573">
                <a:extLst>
                  <a:ext uri="{FF2B5EF4-FFF2-40B4-BE49-F238E27FC236}">
                    <a16:creationId xmlns:a16="http://schemas.microsoft.com/office/drawing/2014/main" id="{8F9E9438-374D-4BF4-82FB-56A14B698F2D}"/>
                  </a:ext>
                </a:extLst>
              </p:cNvPr>
              <p:cNvCxnSpPr>
                <a:stCxn id="78" idx="0"/>
                <a:endCxn id="47" idx="0"/>
              </p:cNvCxnSpPr>
              <p:nvPr/>
            </p:nvCxnSpPr>
            <p:spPr>
              <a:xfrm>
                <a:off x="763392" y="850270"/>
                <a:ext cx="795600" cy="134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" name="Shape 1574">
                <a:extLst>
                  <a:ext uri="{FF2B5EF4-FFF2-40B4-BE49-F238E27FC236}">
                    <a16:creationId xmlns:a16="http://schemas.microsoft.com/office/drawing/2014/main" id="{A3F340D4-790B-4340-86CF-1E7A999AA7E1}"/>
                  </a:ext>
                </a:extLst>
              </p:cNvPr>
              <p:cNvCxnSpPr>
                <a:stCxn id="79" idx="0"/>
                <a:endCxn id="48" idx="0"/>
              </p:cNvCxnSpPr>
              <p:nvPr/>
            </p:nvCxnSpPr>
            <p:spPr>
              <a:xfrm>
                <a:off x="793396" y="146305"/>
                <a:ext cx="765900" cy="137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Shape 1575">
                <a:extLst>
                  <a:ext uri="{FF2B5EF4-FFF2-40B4-BE49-F238E27FC236}">
                    <a16:creationId xmlns:a16="http://schemas.microsoft.com/office/drawing/2014/main" id="{9C3203E6-F9A2-4FB6-9B72-CCE9E62AFAC3}"/>
                  </a:ext>
                </a:extLst>
              </p:cNvPr>
              <p:cNvCxnSpPr>
                <a:stCxn id="45" idx="0"/>
                <a:endCxn id="46" idx="0"/>
              </p:cNvCxnSpPr>
              <p:nvPr/>
            </p:nvCxnSpPr>
            <p:spPr>
              <a:xfrm>
                <a:off x="763405" y="1521012"/>
                <a:ext cx="795600" cy="13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Shape 1576">
                <a:extLst>
                  <a:ext uri="{FF2B5EF4-FFF2-40B4-BE49-F238E27FC236}">
                    <a16:creationId xmlns:a16="http://schemas.microsoft.com/office/drawing/2014/main" id="{FC2D1406-DF9C-460F-8C17-26EAD9C76252}"/>
                  </a:ext>
                </a:extLst>
              </p:cNvPr>
              <p:cNvCxnSpPr>
                <a:stCxn id="44" idx="0"/>
                <a:endCxn id="76" idx="0"/>
              </p:cNvCxnSpPr>
              <p:nvPr/>
            </p:nvCxnSpPr>
            <p:spPr>
              <a:xfrm>
                <a:off x="763403" y="2193646"/>
                <a:ext cx="795600" cy="13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Shape 1577">
                <a:extLst>
                  <a:ext uri="{FF2B5EF4-FFF2-40B4-BE49-F238E27FC236}">
                    <a16:creationId xmlns:a16="http://schemas.microsoft.com/office/drawing/2014/main" id="{1F0CFC5D-8C07-48B0-9FC5-6C1D0BA4F4A8}"/>
                  </a:ext>
                </a:extLst>
              </p:cNvPr>
              <p:cNvCxnSpPr>
                <a:stCxn id="74" idx="0"/>
                <a:endCxn id="75" idx="0"/>
              </p:cNvCxnSpPr>
              <p:nvPr/>
            </p:nvCxnSpPr>
            <p:spPr>
              <a:xfrm>
                <a:off x="763392" y="2866278"/>
                <a:ext cx="795600" cy="137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Shape 1578">
                <a:extLst>
                  <a:ext uri="{FF2B5EF4-FFF2-40B4-BE49-F238E27FC236}">
                    <a16:creationId xmlns:a16="http://schemas.microsoft.com/office/drawing/2014/main" id="{3ECE940D-62B8-4453-92DF-C9F59A439D60}"/>
                  </a:ext>
                </a:extLst>
              </p:cNvPr>
              <p:cNvCxnSpPr>
                <a:stCxn id="73" idx="0"/>
                <a:endCxn id="70" idx="0"/>
              </p:cNvCxnSpPr>
              <p:nvPr/>
            </p:nvCxnSpPr>
            <p:spPr>
              <a:xfrm>
                <a:off x="763392" y="3538908"/>
                <a:ext cx="825900" cy="139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Shape 1579">
                <a:extLst>
                  <a:ext uri="{FF2B5EF4-FFF2-40B4-BE49-F238E27FC236}">
                    <a16:creationId xmlns:a16="http://schemas.microsoft.com/office/drawing/2014/main" id="{47B31C0A-3521-4E0F-AE09-0E7C09E5C755}"/>
                  </a:ext>
                </a:extLst>
              </p:cNvPr>
              <p:cNvCxnSpPr>
                <a:stCxn id="72" idx="0"/>
                <a:endCxn id="69" idx="0"/>
              </p:cNvCxnSpPr>
              <p:nvPr/>
            </p:nvCxnSpPr>
            <p:spPr>
              <a:xfrm>
                <a:off x="763392" y="4244056"/>
                <a:ext cx="825900" cy="139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Shape 1580">
                <a:extLst>
                  <a:ext uri="{FF2B5EF4-FFF2-40B4-BE49-F238E27FC236}">
                    <a16:creationId xmlns:a16="http://schemas.microsoft.com/office/drawing/2014/main" id="{ADE6B994-01B3-45E7-A6DD-15CAFEB0FC87}"/>
                  </a:ext>
                </a:extLst>
              </p:cNvPr>
              <p:cNvCxnSpPr>
                <a:stCxn id="49" idx="0"/>
                <a:endCxn id="65" idx="0"/>
              </p:cNvCxnSpPr>
              <p:nvPr/>
            </p:nvCxnSpPr>
            <p:spPr>
              <a:xfrm>
                <a:off x="1559208" y="851707"/>
                <a:ext cx="7950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Shape 1581">
                <a:extLst>
                  <a:ext uri="{FF2B5EF4-FFF2-40B4-BE49-F238E27FC236}">
                    <a16:creationId xmlns:a16="http://schemas.microsoft.com/office/drawing/2014/main" id="{915F56A5-4451-4318-BB8A-803CD71D0700}"/>
                  </a:ext>
                </a:extLst>
              </p:cNvPr>
              <p:cNvCxnSpPr>
                <a:stCxn id="48" idx="0"/>
                <a:endCxn id="64" idx="0"/>
              </p:cNvCxnSpPr>
              <p:nvPr/>
            </p:nvCxnSpPr>
            <p:spPr>
              <a:xfrm>
                <a:off x="1559220" y="1521012"/>
                <a:ext cx="795000" cy="68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Shape 1582">
                <a:extLst>
                  <a:ext uri="{FF2B5EF4-FFF2-40B4-BE49-F238E27FC236}">
                    <a16:creationId xmlns:a16="http://schemas.microsoft.com/office/drawing/2014/main" id="{34041442-C2CC-40A3-992B-E64A625E3336}"/>
                  </a:ext>
                </a:extLst>
              </p:cNvPr>
              <p:cNvCxnSpPr>
                <a:stCxn id="47" idx="0"/>
                <a:endCxn id="63" idx="0"/>
              </p:cNvCxnSpPr>
              <p:nvPr/>
            </p:nvCxnSpPr>
            <p:spPr>
              <a:xfrm>
                <a:off x="1559219" y="2193646"/>
                <a:ext cx="795000" cy="69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Shape 1583">
                <a:extLst>
                  <a:ext uri="{FF2B5EF4-FFF2-40B4-BE49-F238E27FC236}">
                    <a16:creationId xmlns:a16="http://schemas.microsoft.com/office/drawing/2014/main" id="{15B567BF-9516-4C7B-B591-B1DEA43D244B}"/>
                  </a:ext>
                </a:extLst>
              </p:cNvPr>
              <p:cNvCxnSpPr>
                <a:stCxn id="46" idx="0"/>
                <a:endCxn id="62" idx="0"/>
              </p:cNvCxnSpPr>
              <p:nvPr/>
            </p:nvCxnSpPr>
            <p:spPr>
              <a:xfrm>
                <a:off x="1559220" y="2866277"/>
                <a:ext cx="795000" cy="69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Shape 1584">
                <a:extLst>
                  <a:ext uri="{FF2B5EF4-FFF2-40B4-BE49-F238E27FC236}">
                    <a16:creationId xmlns:a16="http://schemas.microsoft.com/office/drawing/2014/main" id="{A29AAD31-CFB9-49F3-A1AD-0B42E23407ED}"/>
                  </a:ext>
                </a:extLst>
              </p:cNvPr>
              <p:cNvCxnSpPr>
                <a:stCxn id="76" idx="0"/>
                <a:endCxn id="77" idx="0"/>
              </p:cNvCxnSpPr>
              <p:nvPr/>
            </p:nvCxnSpPr>
            <p:spPr>
              <a:xfrm>
                <a:off x="1559208" y="3538908"/>
                <a:ext cx="795000" cy="71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Shape 1585">
                <a:extLst>
                  <a:ext uri="{FF2B5EF4-FFF2-40B4-BE49-F238E27FC236}">
                    <a16:creationId xmlns:a16="http://schemas.microsoft.com/office/drawing/2014/main" id="{E82706CB-BD6E-468D-99E8-CA7636D794F8}"/>
                  </a:ext>
                </a:extLst>
              </p:cNvPr>
              <p:cNvCxnSpPr>
                <a:stCxn id="75" idx="0"/>
                <a:endCxn id="71" idx="0"/>
              </p:cNvCxnSpPr>
              <p:nvPr/>
            </p:nvCxnSpPr>
            <p:spPr>
              <a:xfrm>
                <a:off x="1559208" y="4244056"/>
                <a:ext cx="824700" cy="69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Shape 1586">
                <a:extLst>
                  <a:ext uri="{FF2B5EF4-FFF2-40B4-BE49-F238E27FC236}">
                    <a16:creationId xmlns:a16="http://schemas.microsoft.com/office/drawing/2014/main" id="{B2F0D5E4-1865-46EB-9AF1-42FB14A2F485}"/>
                  </a:ext>
                </a:extLst>
              </p:cNvPr>
              <p:cNvCxnSpPr>
                <a:stCxn id="69" idx="0"/>
                <a:endCxn id="71" idx="0"/>
              </p:cNvCxnSpPr>
              <p:nvPr/>
            </p:nvCxnSpPr>
            <p:spPr>
              <a:xfrm rot="10800000" flipH="1">
                <a:off x="1589213" y="4940285"/>
                <a:ext cx="795000" cy="69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Shape 1587">
                <a:extLst>
                  <a:ext uri="{FF2B5EF4-FFF2-40B4-BE49-F238E27FC236}">
                    <a16:creationId xmlns:a16="http://schemas.microsoft.com/office/drawing/2014/main" id="{1495CE4E-301E-4B82-96DA-1C96BF0099FB}"/>
                  </a:ext>
                </a:extLst>
              </p:cNvPr>
              <p:cNvCxnSpPr>
                <a:stCxn id="70" idx="0"/>
                <a:endCxn id="77" idx="0"/>
              </p:cNvCxnSpPr>
              <p:nvPr/>
            </p:nvCxnSpPr>
            <p:spPr>
              <a:xfrm rot="10800000" flipH="1">
                <a:off x="1589212" y="4251642"/>
                <a:ext cx="765000" cy="681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Shape 1588">
                <a:extLst>
                  <a:ext uri="{FF2B5EF4-FFF2-40B4-BE49-F238E27FC236}">
                    <a16:creationId xmlns:a16="http://schemas.microsoft.com/office/drawing/2014/main" id="{558544A0-F11D-4691-A2C1-74BED7D2B43D}"/>
                  </a:ext>
                </a:extLst>
              </p:cNvPr>
              <p:cNvCxnSpPr>
                <a:stCxn id="75" idx="0"/>
                <a:endCxn id="62" idx="0"/>
              </p:cNvCxnSpPr>
              <p:nvPr/>
            </p:nvCxnSpPr>
            <p:spPr>
              <a:xfrm rot="10800000" flipH="1">
                <a:off x="1559208" y="3562756"/>
                <a:ext cx="795000" cy="681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Shape 1589">
                <a:extLst>
                  <a:ext uri="{FF2B5EF4-FFF2-40B4-BE49-F238E27FC236}">
                    <a16:creationId xmlns:a16="http://schemas.microsoft.com/office/drawing/2014/main" id="{52300261-CC35-4B21-A499-C32BF7A77131}"/>
                  </a:ext>
                </a:extLst>
              </p:cNvPr>
              <p:cNvCxnSpPr>
                <a:stCxn id="76" idx="0"/>
                <a:endCxn id="63" idx="0"/>
              </p:cNvCxnSpPr>
              <p:nvPr/>
            </p:nvCxnSpPr>
            <p:spPr>
              <a:xfrm rot="10800000" flipH="1">
                <a:off x="1559208" y="2890008"/>
                <a:ext cx="795000" cy="648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Shape 1590">
                <a:extLst>
                  <a:ext uri="{FF2B5EF4-FFF2-40B4-BE49-F238E27FC236}">
                    <a16:creationId xmlns:a16="http://schemas.microsoft.com/office/drawing/2014/main" id="{9B3CB2E8-2081-4271-9B49-5A6791B15695}"/>
                  </a:ext>
                </a:extLst>
              </p:cNvPr>
              <p:cNvCxnSpPr>
                <a:stCxn id="46" idx="0"/>
                <a:endCxn id="64" idx="0"/>
              </p:cNvCxnSpPr>
              <p:nvPr/>
            </p:nvCxnSpPr>
            <p:spPr>
              <a:xfrm rot="10800000" flipH="1">
                <a:off x="1559220" y="2201177"/>
                <a:ext cx="795000" cy="66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Shape 1591">
                <a:extLst>
                  <a:ext uri="{FF2B5EF4-FFF2-40B4-BE49-F238E27FC236}">
                    <a16:creationId xmlns:a16="http://schemas.microsoft.com/office/drawing/2014/main" id="{A9247761-17EE-4011-B9D8-214E4C735967}"/>
                  </a:ext>
                </a:extLst>
              </p:cNvPr>
              <p:cNvCxnSpPr>
                <a:stCxn id="47" idx="0"/>
                <a:endCxn id="65" idx="0"/>
              </p:cNvCxnSpPr>
              <p:nvPr/>
            </p:nvCxnSpPr>
            <p:spPr>
              <a:xfrm rot="10800000" flipH="1">
                <a:off x="1559219" y="1528546"/>
                <a:ext cx="795000" cy="66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Shape 1592">
                <a:extLst>
                  <a:ext uri="{FF2B5EF4-FFF2-40B4-BE49-F238E27FC236}">
                    <a16:creationId xmlns:a16="http://schemas.microsoft.com/office/drawing/2014/main" id="{2360E442-B0AE-4674-8739-A9716769753A}"/>
                  </a:ext>
                </a:extLst>
              </p:cNvPr>
              <p:cNvCxnSpPr>
                <a:stCxn id="64" idx="0"/>
                <a:endCxn id="59" idx="0"/>
              </p:cNvCxnSpPr>
              <p:nvPr/>
            </p:nvCxnSpPr>
            <p:spPr>
              <a:xfrm>
                <a:off x="2354122" y="2201149"/>
                <a:ext cx="823500" cy="6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Shape 1593">
                <a:extLst>
                  <a:ext uri="{FF2B5EF4-FFF2-40B4-BE49-F238E27FC236}">
                    <a16:creationId xmlns:a16="http://schemas.microsoft.com/office/drawing/2014/main" id="{1A7D9453-A04B-44AC-89A1-14A5A86FD1A0}"/>
                  </a:ext>
                </a:extLst>
              </p:cNvPr>
              <p:cNvCxnSpPr>
                <a:stCxn id="60" idx="0"/>
                <a:endCxn id="65" idx="0"/>
              </p:cNvCxnSpPr>
              <p:nvPr/>
            </p:nvCxnSpPr>
            <p:spPr>
              <a:xfrm rot="10800000">
                <a:off x="2354009" y="1528307"/>
                <a:ext cx="823500" cy="6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Shape 1594">
                <a:extLst>
                  <a:ext uri="{FF2B5EF4-FFF2-40B4-BE49-F238E27FC236}">
                    <a16:creationId xmlns:a16="http://schemas.microsoft.com/office/drawing/2014/main" id="{4D0F1B11-C1DE-4FDC-A1F0-D34DB1377921}"/>
                  </a:ext>
                </a:extLst>
              </p:cNvPr>
              <p:cNvCxnSpPr>
                <a:stCxn id="58" idx="0"/>
                <a:endCxn id="63" idx="0"/>
              </p:cNvCxnSpPr>
              <p:nvPr/>
            </p:nvCxnSpPr>
            <p:spPr>
              <a:xfrm rot="10800000">
                <a:off x="2354009" y="2890369"/>
                <a:ext cx="823500" cy="67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Shape 1595">
                <a:extLst>
                  <a:ext uri="{FF2B5EF4-FFF2-40B4-BE49-F238E27FC236}">
                    <a16:creationId xmlns:a16="http://schemas.microsoft.com/office/drawing/2014/main" id="{38BDE1FF-B034-4865-8B4F-68F0F073ABCD}"/>
                  </a:ext>
                </a:extLst>
              </p:cNvPr>
              <p:cNvCxnSpPr>
                <a:stCxn id="57" idx="0"/>
                <a:endCxn id="62" idx="0"/>
              </p:cNvCxnSpPr>
              <p:nvPr/>
            </p:nvCxnSpPr>
            <p:spPr>
              <a:xfrm rot="10800000">
                <a:off x="2354009" y="3562517"/>
                <a:ext cx="823500" cy="7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Shape 1596">
                <a:extLst>
                  <a:ext uri="{FF2B5EF4-FFF2-40B4-BE49-F238E27FC236}">
                    <a16:creationId xmlns:a16="http://schemas.microsoft.com/office/drawing/2014/main" id="{887C8C80-F26C-4B36-BE60-D021431729DA}"/>
                  </a:ext>
                </a:extLst>
              </p:cNvPr>
              <p:cNvCxnSpPr>
                <a:stCxn id="56" idx="0"/>
                <a:endCxn id="77" idx="0"/>
              </p:cNvCxnSpPr>
              <p:nvPr/>
            </p:nvCxnSpPr>
            <p:spPr>
              <a:xfrm rot="10800000">
                <a:off x="2354009" y="4251579"/>
                <a:ext cx="823500" cy="68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Shape 1597">
                <a:extLst>
                  <a:ext uri="{FF2B5EF4-FFF2-40B4-BE49-F238E27FC236}">
                    <a16:creationId xmlns:a16="http://schemas.microsoft.com/office/drawing/2014/main" id="{1071320F-65F8-4B99-B684-9C8C4856D976}"/>
                  </a:ext>
                </a:extLst>
              </p:cNvPr>
              <p:cNvCxnSpPr>
                <a:stCxn id="64" idx="0"/>
                <a:endCxn id="61" idx="0"/>
              </p:cNvCxnSpPr>
              <p:nvPr/>
            </p:nvCxnSpPr>
            <p:spPr>
              <a:xfrm rot="10800000" flipH="1">
                <a:off x="2354122" y="1545049"/>
                <a:ext cx="823500" cy="65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Shape 1598">
                <a:extLst>
                  <a:ext uri="{FF2B5EF4-FFF2-40B4-BE49-F238E27FC236}">
                    <a16:creationId xmlns:a16="http://schemas.microsoft.com/office/drawing/2014/main" id="{F8A40EF5-8BFE-4638-B33C-8C2C3DA5F1CB}"/>
                  </a:ext>
                </a:extLst>
              </p:cNvPr>
              <p:cNvCxnSpPr>
                <a:stCxn id="63" idx="0"/>
                <a:endCxn id="60" idx="0"/>
              </p:cNvCxnSpPr>
              <p:nvPr/>
            </p:nvCxnSpPr>
            <p:spPr>
              <a:xfrm rot="10800000" flipH="1">
                <a:off x="2354119" y="2217739"/>
                <a:ext cx="823500" cy="67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Shape 1599">
                <a:extLst>
                  <a:ext uri="{FF2B5EF4-FFF2-40B4-BE49-F238E27FC236}">
                    <a16:creationId xmlns:a16="http://schemas.microsoft.com/office/drawing/2014/main" id="{79650792-FA41-4C27-BDE5-F58E86B09A1E}"/>
                  </a:ext>
                </a:extLst>
              </p:cNvPr>
              <p:cNvCxnSpPr>
                <a:stCxn id="62" idx="0"/>
                <a:endCxn id="59" idx="0"/>
              </p:cNvCxnSpPr>
              <p:nvPr/>
            </p:nvCxnSpPr>
            <p:spPr>
              <a:xfrm rot="10800000" flipH="1">
                <a:off x="2354119" y="2890369"/>
                <a:ext cx="823500" cy="67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Shape 1600">
                <a:extLst>
                  <a:ext uri="{FF2B5EF4-FFF2-40B4-BE49-F238E27FC236}">
                    <a16:creationId xmlns:a16="http://schemas.microsoft.com/office/drawing/2014/main" id="{DDC798F2-952D-46F8-897B-15D9514D678D}"/>
                  </a:ext>
                </a:extLst>
              </p:cNvPr>
              <p:cNvCxnSpPr>
                <a:stCxn id="77" idx="0"/>
                <a:endCxn id="58" idx="0"/>
              </p:cNvCxnSpPr>
              <p:nvPr/>
            </p:nvCxnSpPr>
            <p:spPr>
              <a:xfrm rot="10800000" flipH="1">
                <a:off x="2354109" y="3562460"/>
                <a:ext cx="823500" cy="6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Shape 1601">
                <a:extLst>
                  <a:ext uri="{FF2B5EF4-FFF2-40B4-BE49-F238E27FC236}">
                    <a16:creationId xmlns:a16="http://schemas.microsoft.com/office/drawing/2014/main" id="{D3F5F980-28EE-4E78-B8DB-8282FC686C48}"/>
                  </a:ext>
                </a:extLst>
              </p:cNvPr>
              <p:cNvCxnSpPr>
                <a:stCxn id="71" idx="0"/>
                <a:endCxn id="57" idx="0"/>
              </p:cNvCxnSpPr>
              <p:nvPr/>
            </p:nvCxnSpPr>
            <p:spPr>
              <a:xfrm rot="10800000" flipH="1">
                <a:off x="2384113" y="4268147"/>
                <a:ext cx="793500" cy="67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Shape 1602">
                <a:extLst>
                  <a:ext uri="{FF2B5EF4-FFF2-40B4-BE49-F238E27FC236}">
                    <a16:creationId xmlns:a16="http://schemas.microsoft.com/office/drawing/2014/main" id="{15983C25-3989-4418-BEDE-207F7730203F}"/>
                  </a:ext>
                </a:extLst>
              </p:cNvPr>
              <p:cNvCxnSpPr>
                <a:stCxn id="79" idx="0"/>
                <a:endCxn id="49" idx="0"/>
              </p:cNvCxnSpPr>
              <p:nvPr/>
            </p:nvCxnSpPr>
            <p:spPr>
              <a:xfrm>
                <a:off x="793396" y="146305"/>
                <a:ext cx="765900" cy="7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Shape 1603">
                <a:extLst>
                  <a:ext uri="{FF2B5EF4-FFF2-40B4-BE49-F238E27FC236}">
                    <a16:creationId xmlns:a16="http://schemas.microsoft.com/office/drawing/2014/main" id="{028647B3-292A-4420-B5C9-960265B93902}"/>
                  </a:ext>
                </a:extLst>
              </p:cNvPr>
              <p:cNvCxnSpPr>
                <a:stCxn id="78" idx="0"/>
                <a:endCxn id="48" idx="0"/>
              </p:cNvCxnSpPr>
              <p:nvPr/>
            </p:nvCxnSpPr>
            <p:spPr>
              <a:xfrm>
                <a:off x="763392" y="850270"/>
                <a:ext cx="795600" cy="670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Shape 1604">
                <a:extLst>
                  <a:ext uri="{FF2B5EF4-FFF2-40B4-BE49-F238E27FC236}">
                    <a16:creationId xmlns:a16="http://schemas.microsoft.com/office/drawing/2014/main" id="{ECBBE8BF-51E5-49E2-BD65-8E79FC7C7030}"/>
                  </a:ext>
                </a:extLst>
              </p:cNvPr>
              <p:cNvCxnSpPr>
                <a:stCxn id="45" idx="0"/>
                <a:endCxn id="47" idx="0"/>
              </p:cNvCxnSpPr>
              <p:nvPr/>
            </p:nvCxnSpPr>
            <p:spPr>
              <a:xfrm>
                <a:off x="763405" y="1521012"/>
                <a:ext cx="795600" cy="67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Shape 1605">
                <a:extLst>
                  <a:ext uri="{FF2B5EF4-FFF2-40B4-BE49-F238E27FC236}">
                    <a16:creationId xmlns:a16="http://schemas.microsoft.com/office/drawing/2014/main" id="{1DC453E8-A813-4D87-B32F-66F21F94F9A9}"/>
                  </a:ext>
                </a:extLst>
              </p:cNvPr>
              <p:cNvCxnSpPr>
                <a:stCxn id="66" idx="0"/>
                <a:endCxn id="69" idx="0"/>
              </p:cNvCxnSpPr>
              <p:nvPr/>
            </p:nvCxnSpPr>
            <p:spPr>
              <a:xfrm rot="10800000" flipH="1">
                <a:off x="793397" y="5639417"/>
                <a:ext cx="795600" cy="70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Shape 1606">
                <a:extLst>
                  <a:ext uri="{FF2B5EF4-FFF2-40B4-BE49-F238E27FC236}">
                    <a16:creationId xmlns:a16="http://schemas.microsoft.com/office/drawing/2014/main" id="{AB6A9FEC-CC9E-4498-932F-92641510EBDB}"/>
                  </a:ext>
                </a:extLst>
              </p:cNvPr>
              <p:cNvCxnSpPr>
                <a:stCxn id="67" idx="0"/>
                <a:endCxn id="70" idx="0"/>
              </p:cNvCxnSpPr>
              <p:nvPr/>
            </p:nvCxnSpPr>
            <p:spPr>
              <a:xfrm rot="10800000" flipH="1">
                <a:off x="793397" y="4933085"/>
                <a:ext cx="795600" cy="70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Shape 1607">
                <a:extLst>
                  <a:ext uri="{FF2B5EF4-FFF2-40B4-BE49-F238E27FC236}">
                    <a16:creationId xmlns:a16="http://schemas.microsoft.com/office/drawing/2014/main" id="{4B3D4DF8-8A81-42EE-8859-88BE005CA42E}"/>
                  </a:ext>
                </a:extLst>
              </p:cNvPr>
              <p:cNvCxnSpPr>
                <a:stCxn id="68" idx="0"/>
                <a:endCxn id="75" idx="0"/>
              </p:cNvCxnSpPr>
              <p:nvPr/>
            </p:nvCxnSpPr>
            <p:spPr>
              <a:xfrm rot="10800000" flipH="1">
                <a:off x="793396" y="4243842"/>
                <a:ext cx="765900" cy="6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Shape 1608">
                <a:extLst>
                  <a:ext uri="{FF2B5EF4-FFF2-40B4-BE49-F238E27FC236}">
                    <a16:creationId xmlns:a16="http://schemas.microsoft.com/office/drawing/2014/main" id="{092543B6-9870-4CFE-9728-259A7D97D6DC}"/>
                  </a:ext>
                </a:extLst>
              </p:cNvPr>
              <p:cNvCxnSpPr>
                <a:stCxn id="69" idx="0"/>
                <a:endCxn id="77" idx="0"/>
              </p:cNvCxnSpPr>
              <p:nvPr/>
            </p:nvCxnSpPr>
            <p:spPr>
              <a:xfrm rot="10800000" flipH="1">
                <a:off x="1589213" y="4251785"/>
                <a:ext cx="765000" cy="1387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Shape 1609">
                <a:extLst>
                  <a:ext uri="{FF2B5EF4-FFF2-40B4-BE49-F238E27FC236}">
                    <a16:creationId xmlns:a16="http://schemas.microsoft.com/office/drawing/2014/main" id="{2DFA619B-F4B9-4156-A16D-3D486D6FE555}"/>
                  </a:ext>
                </a:extLst>
              </p:cNvPr>
              <p:cNvCxnSpPr>
                <a:stCxn id="70" idx="0"/>
                <a:endCxn id="62" idx="0"/>
              </p:cNvCxnSpPr>
              <p:nvPr/>
            </p:nvCxnSpPr>
            <p:spPr>
              <a:xfrm rot="10800000" flipH="1">
                <a:off x="1589212" y="3562542"/>
                <a:ext cx="765000" cy="1370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Shape 1610">
                <a:extLst>
                  <a:ext uri="{FF2B5EF4-FFF2-40B4-BE49-F238E27FC236}">
                    <a16:creationId xmlns:a16="http://schemas.microsoft.com/office/drawing/2014/main" id="{EF22E4B1-607D-4512-88A1-D91B35747BCF}"/>
                  </a:ext>
                </a:extLst>
              </p:cNvPr>
              <p:cNvCxnSpPr>
                <a:stCxn id="49" idx="0"/>
                <a:endCxn id="64" idx="0"/>
              </p:cNvCxnSpPr>
              <p:nvPr/>
            </p:nvCxnSpPr>
            <p:spPr>
              <a:xfrm>
                <a:off x="1559208" y="851707"/>
                <a:ext cx="795000" cy="13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Shape 1611">
                <a:extLst>
                  <a:ext uri="{FF2B5EF4-FFF2-40B4-BE49-F238E27FC236}">
                    <a16:creationId xmlns:a16="http://schemas.microsoft.com/office/drawing/2014/main" id="{DF332F7F-3B09-4E1A-8986-653118DD2CB7}"/>
                  </a:ext>
                </a:extLst>
              </p:cNvPr>
              <p:cNvCxnSpPr>
                <a:stCxn id="48" idx="0"/>
                <a:endCxn id="63" idx="0"/>
              </p:cNvCxnSpPr>
              <p:nvPr/>
            </p:nvCxnSpPr>
            <p:spPr>
              <a:xfrm>
                <a:off x="1559220" y="1521012"/>
                <a:ext cx="795000" cy="136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Shape 1612">
                <a:extLst>
                  <a:ext uri="{FF2B5EF4-FFF2-40B4-BE49-F238E27FC236}">
                    <a16:creationId xmlns:a16="http://schemas.microsoft.com/office/drawing/2014/main" id="{370618A2-2629-44F4-82EF-B949BFB8DE4D}"/>
                  </a:ext>
                </a:extLst>
              </p:cNvPr>
              <p:cNvCxnSpPr>
                <a:stCxn id="65" idx="0"/>
                <a:endCxn id="61" idx="0"/>
              </p:cNvCxnSpPr>
              <p:nvPr/>
            </p:nvCxnSpPr>
            <p:spPr>
              <a:xfrm>
                <a:off x="2354120" y="1528517"/>
                <a:ext cx="823500" cy="1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" name="Shape 1613">
                <a:extLst>
                  <a:ext uri="{FF2B5EF4-FFF2-40B4-BE49-F238E27FC236}">
                    <a16:creationId xmlns:a16="http://schemas.microsoft.com/office/drawing/2014/main" id="{D27E45A9-6F1C-419A-B988-8E10801D538F}"/>
                  </a:ext>
                </a:extLst>
              </p:cNvPr>
              <p:cNvCxnSpPr>
                <a:stCxn id="71" idx="0"/>
                <a:endCxn id="56" idx="0"/>
              </p:cNvCxnSpPr>
              <p:nvPr/>
            </p:nvCxnSpPr>
            <p:spPr>
              <a:xfrm rot="10800000" flipH="1">
                <a:off x="2384113" y="4938647"/>
                <a:ext cx="793500" cy="1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6" name="Shape 1614">
                <a:extLst>
                  <a:ext uri="{FF2B5EF4-FFF2-40B4-BE49-F238E27FC236}">
                    <a16:creationId xmlns:a16="http://schemas.microsoft.com/office/drawing/2014/main" id="{3C212BEE-77EA-4F60-B2E4-4A075DF07815}"/>
                  </a:ext>
                </a:extLst>
              </p:cNvPr>
              <p:cNvCxnSpPr>
                <a:stCxn id="62" idx="0"/>
                <a:endCxn id="56" idx="0"/>
              </p:cNvCxnSpPr>
              <p:nvPr/>
            </p:nvCxnSpPr>
            <p:spPr>
              <a:xfrm>
                <a:off x="2354119" y="3562669"/>
                <a:ext cx="823500" cy="137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7" name="Shape 1615">
                <a:extLst>
                  <a:ext uri="{FF2B5EF4-FFF2-40B4-BE49-F238E27FC236}">
                    <a16:creationId xmlns:a16="http://schemas.microsoft.com/office/drawing/2014/main" id="{31F40323-7A8E-4564-ACDD-1D5753E27C11}"/>
                  </a:ext>
                </a:extLst>
              </p:cNvPr>
              <p:cNvCxnSpPr>
                <a:stCxn id="63" idx="0"/>
                <a:endCxn id="61" idx="0"/>
              </p:cNvCxnSpPr>
              <p:nvPr/>
            </p:nvCxnSpPr>
            <p:spPr>
              <a:xfrm rot="10800000" flipH="1">
                <a:off x="2354119" y="1544839"/>
                <a:ext cx="823500" cy="13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Shape 1617">
              <a:extLst>
                <a:ext uri="{FF2B5EF4-FFF2-40B4-BE49-F238E27FC236}">
                  <a16:creationId xmlns:a16="http://schemas.microsoft.com/office/drawing/2014/main" id="{0ABF7075-3A4D-407B-A81B-CD84047DD568}"/>
                </a:ext>
              </a:extLst>
            </p:cNvPr>
            <p:cNvGrpSpPr/>
            <p:nvPr/>
          </p:nvGrpSpPr>
          <p:grpSpPr>
            <a:xfrm>
              <a:off x="1797438" y="1341649"/>
              <a:ext cx="811575" cy="677325"/>
              <a:chOff x="0" y="-1"/>
              <a:chExt cx="1154239" cy="963306"/>
            </a:xfrm>
          </p:grpSpPr>
          <p:grpSp>
            <p:nvGrpSpPr>
              <p:cNvPr id="37" name="Shape 1618">
                <a:extLst>
                  <a:ext uri="{FF2B5EF4-FFF2-40B4-BE49-F238E27FC236}">
                    <a16:creationId xmlns:a16="http://schemas.microsoft.com/office/drawing/2014/main" id="{9E2DEA6E-AFE5-4656-A515-B32FBA036319}"/>
                  </a:ext>
                </a:extLst>
              </p:cNvPr>
              <p:cNvGrpSpPr/>
              <p:nvPr/>
            </p:nvGrpSpPr>
            <p:grpSpPr>
              <a:xfrm>
                <a:off x="0" y="-1"/>
                <a:ext cx="686363" cy="963306"/>
                <a:chOff x="0" y="0"/>
                <a:chExt cx="686362" cy="963304"/>
              </a:xfrm>
            </p:grpSpPr>
            <p:grpSp>
              <p:nvGrpSpPr>
                <p:cNvPr id="39" name="Shape 1619">
                  <a:extLst>
                    <a:ext uri="{FF2B5EF4-FFF2-40B4-BE49-F238E27FC236}">
                      <a16:creationId xmlns:a16="http://schemas.microsoft.com/office/drawing/2014/main" id="{AB754EDD-EEEB-4C15-9269-E0D236F1370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6362" cy="963304"/>
                  <a:chOff x="0" y="0"/>
                  <a:chExt cx="686361" cy="963303"/>
                </a:xfrm>
              </p:grpSpPr>
              <p:sp>
                <p:nvSpPr>
                  <p:cNvPr id="41" name="Shape 1620">
                    <a:extLst>
                      <a:ext uri="{FF2B5EF4-FFF2-40B4-BE49-F238E27FC236}">
                        <a16:creationId xmlns:a16="http://schemas.microsoft.com/office/drawing/2014/main" id="{ED1092B5-3D7A-4930-90E8-6F0834A003D0}"/>
                      </a:ext>
                    </a:extLst>
                  </p:cNvPr>
                  <p:cNvSpPr/>
                  <p:nvPr/>
                </p:nvSpPr>
                <p:spPr>
                  <a:xfrm>
                    <a:off x="5159" y="657243"/>
                    <a:ext cx="674473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" name="Shape 1621">
                    <a:extLst>
                      <a:ext uri="{FF2B5EF4-FFF2-40B4-BE49-F238E27FC236}">
                        <a16:creationId xmlns:a16="http://schemas.microsoft.com/office/drawing/2014/main" id="{27210BAD-F699-4785-B3F4-492DA7480B88}"/>
                      </a:ext>
                    </a:extLst>
                  </p:cNvPr>
                  <p:cNvSpPr/>
                  <p:nvPr/>
                </p:nvSpPr>
                <p:spPr>
                  <a:xfrm>
                    <a:off x="1650" y="152437"/>
                    <a:ext cx="683060" cy="673368"/>
                  </a:xfrm>
                  <a:prstGeom prst="rect">
                    <a:avLst/>
                  </a:prstGeom>
                  <a:solidFill>
                    <a:srgbClr val="A8D08C"/>
                  </a:solidFill>
                  <a:ln>
                    <a:noFill/>
                  </a:ln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" name="Shape 1622">
                    <a:extLst>
                      <a:ext uri="{FF2B5EF4-FFF2-40B4-BE49-F238E27FC236}">
                        <a16:creationId xmlns:a16="http://schemas.microsoft.com/office/drawing/2014/main" id="{DBAA7EF8-95F2-4F29-ACC8-252110AE2BB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86361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" name="Shape 1623">
                  <a:extLst>
                    <a:ext uri="{FF2B5EF4-FFF2-40B4-BE49-F238E27FC236}">
                      <a16:creationId xmlns:a16="http://schemas.microsoft.com/office/drawing/2014/main" id="{358D74DD-95CA-4456-8514-55184487B209}"/>
                    </a:ext>
                  </a:extLst>
                </p:cNvPr>
                <p:cNvSpPr/>
                <p:nvPr/>
              </p:nvSpPr>
              <p:spPr>
                <a:xfrm>
                  <a:off x="123841" y="413098"/>
                  <a:ext cx="549854" cy="452452"/>
                </a:xfrm>
                <a:prstGeom prst="rect">
                  <a:avLst/>
                </a:prstGeom>
                <a:solidFill>
                  <a:srgbClr val="A8D08C"/>
                </a:solidFill>
                <a:ln>
                  <a:noFill/>
                </a:ln>
              </p:spPr>
              <p:txBody>
                <a:bodyPr spcFirstLastPara="1" wrap="square" lIns="35700" tIns="35700" rIns="35700" bIns="3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87">
                      <a:solidFill>
                        <a:srgbClr val="53585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endParaRPr/>
                </a:p>
              </p:txBody>
            </p:sp>
          </p:grpSp>
          <p:cxnSp>
            <p:nvCxnSpPr>
              <p:cNvPr id="38" name="Shape 1624">
                <a:extLst>
                  <a:ext uri="{FF2B5EF4-FFF2-40B4-BE49-F238E27FC236}">
                    <a16:creationId xmlns:a16="http://schemas.microsoft.com/office/drawing/2014/main" id="{5344711A-E277-48E2-858E-06837077D031}"/>
                  </a:ext>
                </a:extLst>
              </p:cNvPr>
              <p:cNvCxnSpPr/>
              <p:nvPr/>
            </p:nvCxnSpPr>
            <p:spPr>
              <a:xfrm>
                <a:off x="695894" y="620006"/>
                <a:ext cx="458345" cy="1"/>
              </a:xfrm>
              <a:prstGeom prst="straightConnector1">
                <a:avLst/>
              </a:prstGeom>
              <a:solidFill>
                <a:srgbClr val="A8D08C"/>
              </a:solidFill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21" name="Shape 1625">
              <a:extLst>
                <a:ext uri="{FF2B5EF4-FFF2-40B4-BE49-F238E27FC236}">
                  <a16:creationId xmlns:a16="http://schemas.microsoft.com/office/drawing/2014/main" id="{E28104BA-6A47-4863-95D1-3D161837CE49}"/>
                </a:ext>
              </a:extLst>
            </p:cNvPr>
            <p:cNvGrpSpPr/>
            <p:nvPr/>
          </p:nvGrpSpPr>
          <p:grpSpPr>
            <a:xfrm>
              <a:off x="1785191" y="3246150"/>
              <a:ext cx="811575" cy="677325"/>
              <a:chOff x="0" y="-1"/>
              <a:chExt cx="1154239" cy="963306"/>
            </a:xfrm>
          </p:grpSpPr>
          <p:grpSp>
            <p:nvGrpSpPr>
              <p:cNvPr id="30" name="Shape 1626">
                <a:extLst>
                  <a:ext uri="{FF2B5EF4-FFF2-40B4-BE49-F238E27FC236}">
                    <a16:creationId xmlns:a16="http://schemas.microsoft.com/office/drawing/2014/main" id="{8BBEEFA5-A20B-438F-82F0-81CA9417D527}"/>
                  </a:ext>
                </a:extLst>
              </p:cNvPr>
              <p:cNvGrpSpPr/>
              <p:nvPr/>
            </p:nvGrpSpPr>
            <p:grpSpPr>
              <a:xfrm>
                <a:off x="0" y="-1"/>
                <a:ext cx="686363" cy="963306"/>
                <a:chOff x="0" y="0"/>
                <a:chExt cx="686362" cy="963304"/>
              </a:xfrm>
            </p:grpSpPr>
            <p:grpSp>
              <p:nvGrpSpPr>
                <p:cNvPr id="32" name="Shape 1627">
                  <a:extLst>
                    <a:ext uri="{FF2B5EF4-FFF2-40B4-BE49-F238E27FC236}">
                      <a16:creationId xmlns:a16="http://schemas.microsoft.com/office/drawing/2014/main" id="{A79467B9-D5F4-43AD-B4EC-A5A37EEC003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6362" cy="963304"/>
                  <a:chOff x="0" y="0"/>
                  <a:chExt cx="686361" cy="963303"/>
                </a:xfrm>
              </p:grpSpPr>
              <p:sp>
                <p:nvSpPr>
                  <p:cNvPr id="34" name="Shape 1628">
                    <a:extLst>
                      <a:ext uri="{FF2B5EF4-FFF2-40B4-BE49-F238E27FC236}">
                        <a16:creationId xmlns:a16="http://schemas.microsoft.com/office/drawing/2014/main" id="{A62BECFF-6A8B-4ABE-B333-365D907FBB0E}"/>
                      </a:ext>
                    </a:extLst>
                  </p:cNvPr>
                  <p:cNvSpPr/>
                  <p:nvPr/>
                </p:nvSpPr>
                <p:spPr>
                  <a:xfrm>
                    <a:off x="5159" y="657243"/>
                    <a:ext cx="674473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" name="Shape 1629">
                    <a:extLst>
                      <a:ext uri="{FF2B5EF4-FFF2-40B4-BE49-F238E27FC236}">
                        <a16:creationId xmlns:a16="http://schemas.microsoft.com/office/drawing/2014/main" id="{69379441-27AF-40D9-A46C-C4092CF07486}"/>
                      </a:ext>
                    </a:extLst>
                  </p:cNvPr>
                  <p:cNvSpPr/>
                  <p:nvPr/>
                </p:nvSpPr>
                <p:spPr>
                  <a:xfrm>
                    <a:off x="1650" y="152437"/>
                    <a:ext cx="683060" cy="673368"/>
                  </a:xfrm>
                  <a:prstGeom prst="rect">
                    <a:avLst/>
                  </a:prstGeom>
                  <a:solidFill>
                    <a:srgbClr val="A8D08C"/>
                  </a:solidFill>
                  <a:ln>
                    <a:noFill/>
                  </a:ln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" name="Shape 1630">
                    <a:extLst>
                      <a:ext uri="{FF2B5EF4-FFF2-40B4-BE49-F238E27FC236}">
                        <a16:creationId xmlns:a16="http://schemas.microsoft.com/office/drawing/2014/main" id="{D1BAC310-2C68-43A8-B2B6-2939FDE6329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86361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" name="Shape 1631">
                  <a:extLst>
                    <a:ext uri="{FF2B5EF4-FFF2-40B4-BE49-F238E27FC236}">
                      <a16:creationId xmlns:a16="http://schemas.microsoft.com/office/drawing/2014/main" id="{CB9A5D11-26F9-49B6-9716-F604951E8EE6}"/>
                    </a:ext>
                  </a:extLst>
                </p:cNvPr>
                <p:cNvSpPr/>
                <p:nvPr/>
              </p:nvSpPr>
              <p:spPr>
                <a:xfrm>
                  <a:off x="123841" y="413098"/>
                  <a:ext cx="549854" cy="452452"/>
                </a:xfrm>
                <a:prstGeom prst="rect">
                  <a:avLst/>
                </a:prstGeom>
                <a:solidFill>
                  <a:srgbClr val="A8D08C"/>
                </a:solidFill>
                <a:ln>
                  <a:noFill/>
                </a:ln>
              </p:spPr>
              <p:txBody>
                <a:bodyPr spcFirstLastPara="1" wrap="square" lIns="35700" tIns="35700" rIns="35700" bIns="3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87">
                      <a:solidFill>
                        <a:srgbClr val="53585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endParaRPr/>
                </a:p>
              </p:txBody>
            </p:sp>
          </p:grpSp>
          <p:cxnSp>
            <p:nvCxnSpPr>
              <p:cNvPr id="31" name="Shape 1632">
                <a:extLst>
                  <a:ext uri="{FF2B5EF4-FFF2-40B4-BE49-F238E27FC236}">
                    <a16:creationId xmlns:a16="http://schemas.microsoft.com/office/drawing/2014/main" id="{6CFC1FA4-D116-48A5-AA3F-17198CE7D9EE}"/>
                  </a:ext>
                </a:extLst>
              </p:cNvPr>
              <p:cNvCxnSpPr/>
              <p:nvPr/>
            </p:nvCxnSpPr>
            <p:spPr>
              <a:xfrm>
                <a:off x="695894" y="620006"/>
                <a:ext cx="458345" cy="1"/>
              </a:xfrm>
              <a:prstGeom prst="straightConnector1">
                <a:avLst/>
              </a:prstGeom>
              <a:solidFill>
                <a:srgbClr val="A8D08C"/>
              </a:solidFill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22" name="Shape 1633">
              <a:extLst>
                <a:ext uri="{FF2B5EF4-FFF2-40B4-BE49-F238E27FC236}">
                  <a16:creationId xmlns:a16="http://schemas.microsoft.com/office/drawing/2014/main" id="{7C554536-2713-49DC-94E4-A00D9A5476E9}"/>
                </a:ext>
              </a:extLst>
            </p:cNvPr>
            <p:cNvGrpSpPr/>
            <p:nvPr/>
          </p:nvGrpSpPr>
          <p:grpSpPr>
            <a:xfrm>
              <a:off x="1779151" y="5483791"/>
              <a:ext cx="811575" cy="677325"/>
              <a:chOff x="0" y="-1"/>
              <a:chExt cx="1154239" cy="963306"/>
            </a:xfrm>
          </p:grpSpPr>
          <p:grpSp>
            <p:nvGrpSpPr>
              <p:cNvPr id="23" name="Shape 1634">
                <a:extLst>
                  <a:ext uri="{FF2B5EF4-FFF2-40B4-BE49-F238E27FC236}">
                    <a16:creationId xmlns:a16="http://schemas.microsoft.com/office/drawing/2014/main" id="{4F8F3619-B4B1-40F4-A462-24DEEBC48E11}"/>
                  </a:ext>
                </a:extLst>
              </p:cNvPr>
              <p:cNvGrpSpPr/>
              <p:nvPr/>
            </p:nvGrpSpPr>
            <p:grpSpPr>
              <a:xfrm>
                <a:off x="0" y="-1"/>
                <a:ext cx="686363" cy="963306"/>
                <a:chOff x="0" y="0"/>
                <a:chExt cx="686362" cy="963304"/>
              </a:xfrm>
            </p:grpSpPr>
            <p:grpSp>
              <p:nvGrpSpPr>
                <p:cNvPr id="25" name="Shape 1635">
                  <a:extLst>
                    <a:ext uri="{FF2B5EF4-FFF2-40B4-BE49-F238E27FC236}">
                      <a16:creationId xmlns:a16="http://schemas.microsoft.com/office/drawing/2014/main" id="{32F3E47C-58D1-4D9F-9959-F9115A5E19C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6362" cy="963304"/>
                  <a:chOff x="0" y="0"/>
                  <a:chExt cx="686361" cy="963303"/>
                </a:xfrm>
              </p:grpSpPr>
              <p:sp>
                <p:nvSpPr>
                  <p:cNvPr id="27" name="Shape 1636">
                    <a:extLst>
                      <a:ext uri="{FF2B5EF4-FFF2-40B4-BE49-F238E27FC236}">
                        <a16:creationId xmlns:a16="http://schemas.microsoft.com/office/drawing/2014/main" id="{4F14C3C4-6E93-472D-8D0D-30CE6D3320AD}"/>
                      </a:ext>
                    </a:extLst>
                  </p:cNvPr>
                  <p:cNvSpPr/>
                  <p:nvPr/>
                </p:nvSpPr>
                <p:spPr>
                  <a:xfrm>
                    <a:off x="5159" y="657243"/>
                    <a:ext cx="674473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" name="Shape 1637">
                    <a:extLst>
                      <a:ext uri="{FF2B5EF4-FFF2-40B4-BE49-F238E27FC236}">
                        <a16:creationId xmlns:a16="http://schemas.microsoft.com/office/drawing/2014/main" id="{73F488CD-73A1-4B68-BB2E-8F77476400A2}"/>
                      </a:ext>
                    </a:extLst>
                  </p:cNvPr>
                  <p:cNvSpPr/>
                  <p:nvPr/>
                </p:nvSpPr>
                <p:spPr>
                  <a:xfrm>
                    <a:off x="1650" y="152437"/>
                    <a:ext cx="683060" cy="673368"/>
                  </a:xfrm>
                  <a:prstGeom prst="rect">
                    <a:avLst/>
                  </a:prstGeom>
                  <a:solidFill>
                    <a:srgbClr val="A8D08C"/>
                  </a:solidFill>
                  <a:ln>
                    <a:noFill/>
                  </a:ln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" name="Shape 1638">
                    <a:extLst>
                      <a:ext uri="{FF2B5EF4-FFF2-40B4-BE49-F238E27FC236}">
                        <a16:creationId xmlns:a16="http://schemas.microsoft.com/office/drawing/2014/main" id="{3145F79B-EA49-47F8-9CBE-EAF9FE10CA8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86361" cy="306060"/>
                  </a:xfrm>
                  <a:prstGeom prst="ellipse">
                    <a:avLst/>
                  </a:prstGeom>
                  <a:solidFill>
                    <a:srgbClr val="A8D08C"/>
                  </a:solidFill>
                  <a:ln>
                    <a:noFill/>
                  </a:ln>
                  <a:effectLst>
                    <a:outerShdw blurRad="38100" dist="25400" dir="5400000" rotWithShape="0">
                      <a:srgbClr val="000000">
                        <a:alpha val="49803"/>
                      </a:srgbClr>
                    </a:outerShdw>
                  </a:effectLst>
                </p:spPr>
                <p:txBody>
                  <a:bodyPr spcFirstLastPara="1" wrap="square" lIns="35700" tIns="35700" rIns="35700" bIns="3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87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" name="Shape 1639">
                  <a:extLst>
                    <a:ext uri="{FF2B5EF4-FFF2-40B4-BE49-F238E27FC236}">
                      <a16:creationId xmlns:a16="http://schemas.microsoft.com/office/drawing/2014/main" id="{88E16958-677A-44EC-8EEF-69F014673006}"/>
                    </a:ext>
                  </a:extLst>
                </p:cNvPr>
                <p:cNvSpPr/>
                <p:nvPr/>
              </p:nvSpPr>
              <p:spPr>
                <a:xfrm>
                  <a:off x="123841" y="413098"/>
                  <a:ext cx="549854" cy="452452"/>
                </a:xfrm>
                <a:prstGeom prst="rect">
                  <a:avLst/>
                </a:prstGeom>
                <a:solidFill>
                  <a:srgbClr val="A8D08C"/>
                </a:solidFill>
                <a:ln>
                  <a:noFill/>
                </a:ln>
              </p:spPr>
              <p:txBody>
                <a:bodyPr spcFirstLastPara="1" wrap="square" lIns="35700" tIns="35700" rIns="35700" bIns="3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87">
                      <a:solidFill>
                        <a:srgbClr val="53585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endParaRPr/>
                </a:p>
              </p:txBody>
            </p:sp>
          </p:grpSp>
          <p:cxnSp>
            <p:nvCxnSpPr>
              <p:cNvPr id="24" name="Shape 1640">
                <a:extLst>
                  <a:ext uri="{FF2B5EF4-FFF2-40B4-BE49-F238E27FC236}">
                    <a16:creationId xmlns:a16="http://schemas.microsoft.com/office/drawing/2014/main" id="{71A6AD64-DAB1-4857-B3B1-79F337298C8F}"/>
                  </a:ext>
                </a:extLst>
              </p:cNvPr>
              <p:cNvCxnSpPr/>
              <p:nvPr/>
            </p:nvCxnSpPr>
            <p:spPr>
              <a:xfrm>
                <a:off x="695894" y="620006"/>
                <a:ext cx="458345" cy="1"/>
              </a:xfrm>
              <a:prstGeom prst="straightConnector1">
                <a:avLst/>
              </a:prstGeom>
              <a:solidFill>
                <a:srgbClr val="A8D08C"/>
              </a:solidFill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BFBB7-A2F7-477B-9590-616C47B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14</a:t>
            </a:fld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8B8A547-8D62-43C2-8ED0-09EF7C4B2CE0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3735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Transformation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C8D015D-2E6C-4E97-B87F-1F38DF048850}"/>
              </a:ext>
            </a:extLst>
          </p:cNvPr>
          <p:cNvGrpSpPr/>
          <p:nvPr/>
        </p:nvGrpSpPr>
        <p:grpSpPr>
          <a:xfrm>
            <a:off x="1992189" y="1907042"/>
            <a:ext cx="8940278" cy="4782282"/>
            <a:chOff x="1947801" y="1592426"/>
            <a:chExt cx="8940278" cy="4782282"/>
          </a:xfrm>
        </p:grpSpPr>
        <p:sp>
          <p:nvSpPr>
            <p:cNvPr id="346" name="Shape 1712">
              <a:extLst>
                <a:ext uri="{FF2B5EF4-FFF2-40B4-BE49-F238E27FC236}">
                  <a16:creationId xmlns:a16="http://schemas.microsoft.com/office/drawing/2014/main" id="{0DD916CE-B17A-4941-AF8D-2036AE6EEE1F}"/>
                </a:ext>
              </a:extLst>
            </p:cNvPr>
            <p:cNvSpPr/>
            <p:nvPr/>
          </p:nvSpPr>
          <p:spPr>
            <a:xfrm>
              <a:off x="4116351" y="5562600"/>
              <a:ext cx="2817849" cy="81210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" name="Shape 1713">
              <a:extLst>
                <a:ext uri="{FF2B5EF4-FFF2-40B4-BE49-F238E27FC236}">
                  <a16:creationId xmlns:a16="http://schemas.microsoft.com/office/drawing/2014/main" id="{1CD49B08-C3FD-448F-BB55-91664DA35BE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33893" y="2006874"/>
              <a:ext cx="5079886" cy="1206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Shape 1714">
              <a:extLst>
                <a:ext uri="{FF2B5EF4-FFF2-40B4-BE49-F238E27FC236}">
                  <a16:creationId xmlns:a16="http://schemas.microsoft.com/office/drawing/2014/main" id="{5D26A315-C642-447E-B9EA-2ADD0BED18D3}"/>
                </a:ext>
              </a:extLst>
            </p:cNvPr>
            <p:cNvSpPr/>
            <p:nvPr/>
          </p:nvSpPr>
          <p:spPr>
            <a:xfrm>
              <a:off x="5186398" y="1592426"/>
              <a:ext cx="2980339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A: Raw Data</a:t>
              </a:r>
              <a:endParaRPr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Shape 1715">
              <a:extLst>
                <a:ext uri="{FF2B5EF4-FFF2-40B4-BE49-F238E27FC236}">
                  <a16:creationId xmlns:a16="http://schemas.microsoft.com/office/drawing/2014/main" id="{0B030BA5-3F98-4225-B27E-B6F4C18CF8B9}"/>
                </a:ext>
              </a:extLst>
            </p:cNvPr>
            <p:cNvGrpSpPr/>
            <p:nvPr/>
          </p:nvGrpSpPr>
          <p:grpSpPr>
            <a:xfrm>
              <a:off x="1947801" y="3588502"/>
              <a:ext cx="8940278" cy="2238179"/>
              <a:chOff x="1264442" y="5145798"/>
              <a:chExt cx="9902960" cy="2854594"/>
            </a:xfrm>
          </p:grpSpPr>
          <p:pic>
            <p:nvPicPr>
              <p:cNvPr id="350" name="Shape 1716">
                <a:extLst>
                  <a:ext uri="{FF2B5EF4-FFF2-40B4-BE49-F238E27FC236}">
                    <a16:creationId xmlns:a16="http://schemas.microsoft.com/office/drawing/2014/main" id="{0D4E29F6-8E02-4A25-956D-B9298ACB2DB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058192" y="7015524"/>
                <a:ext cx="5109210" cy="9221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Shape 1717">
                <a:extLst>
                  <a:ext uri="{FF2B5EF4-FFF2-40B4-BE49-F238E27FC236}">
                    <a16:creationId xmlns:a16="http://schemas.microsoft.com/office/drawing/2014/main" id="{F592687E-0AB2-4560-988F-250CD6C6A8B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25328" y="5846497"/>
                <a:ext cx="1112440" cy="21538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2" name="Shape 1718">
                <a:extLst>
                  <a:ext uri="{FF2B5EF4-FFF2-40B4-BE49-F238E27FC236}">
                    <a16:creationId xmlns:a16="http://schemas.microsoft.com/office/drawing/2014/main" id="{AF700019-6A1B-4AB9-9C36-27117E1BC814}"/>
                  </a:ext>
                </a:extLst>
              </p:cNvPr>
              <p:cNvSpPr/>
              <p:nvPr/>
            </p:nvSpPr>
            <p:spPr>
              <a:xfrm rot="5400000">
                <a:off x="5905500" y="5366396"/>
                <a:ext cx="1193800" cy="773412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38100" dist="25400" dir="5400000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Shape 1719">
                <a:extLst>
                  <a:ext uri="{FF2B5EF4-FFF2-40B4-BE49-F238E27FC236}">
                    <a16:creationId xmlns:a16="http://schemas.microsoft.com/office/drawing/2014/main" id="{3F9E45CB-0E0B-4740-A3E2-6351FD90B24E}"/>
                  </a:ext>
                </a:extLst>
              </p:cNvPr>
              <p:cNvSpPr/>
              <p:nvPr/>
            </p:nvSpPr>
            <p:spPr>
              <a:xfrm>
                <a:off x="1264442" y="5269561"/>
                <a:ext cx="3763873" cy="52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D: Dictionary (Projection Basis)</a:t>
                </a:r>
                <a:endParaRPr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Shape 1720">
                <a:extLst>
                  <a:ext uri="{FF2B5EF4-FFF2-40B4-BE49-F238E27FC236}">
                    <a16:creationId xmlns:a16="http://schemas.microsoft.com/office/drawing/2014/main" id="{DC72462F-AFE0-4BBF-ABBE-F855086E1870}"/>
                  </a:ext>
                </a:extLst>
              </p:cNvPr>
              <p:cNvSpPr/>
              <p:nvPr/>
            </p:nvSpPr>
            <p:spPr>
              <a:xfrm>
                <a:off x="7134488" y="6452471"/>
                <a:ext cx="3232610" cy="52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C: Coefficient in New Basis</a:t>
                </a:r>
                <a:endParaRPr/>
              </a:p>
            </p:txBody>
          </p:sp>
          <p:sp>
            <p:nvSpPr>
              <p:cNvPr id="355" name="Shape 1721">
                <a:extLst>
                  <a:ext uri="{FF2B5EF4-FFF2-40B4-BE49-F238E27FC236}">
                    <a16:creationId xmlns:a16="http://schemas.microsoft.com/office/drawing/2014/main" id="{42792939-CCBE-4F80-B2AB-32456891FE3F}"/>
                  </a:ext>
                </a:extLst>
              </p:cNvPr>
              <p:cNvSpPr/>
              <p:nvPr/>
            </p:nvSpPr>
            <p:spPr>
              <a:xfrm>
                <a:off x="6651920" y="5145798"/>
                <a:ext cx="2447556" cy="601896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C1DA2-DFCA-4521-9AC8-2893D72F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9B49E-4DEA-487F-8634-2ACBEF07AC7F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46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21635-E51E-4047-876E-1519D512CC04}"/>
              </a:ext>
            </a:extLst>
          </p:cNvPr>
          <p:cNvSpPr txBox="1"/>
          <p:nvPr/>
        </p:nvSpPr>
        <p:spPr>
          <a:xfrm>
            <a:off x="1063690" y="1810139"/>
            <a:ext cx="9610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Model parameters can be encoded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Compression: low-bit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Computation: factorized multiplications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FA866-75B2-49A3-A0C4-25D11989E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0" y="3907553"/>
            <a:ext cx="4447591" cy="2238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C55025-4702-49F6-96EF-371B0AAA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67" y="3718254"/>
            <a:ext cx="5882056" cy="31951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A666B-3D61-421B-8231-1736706B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AE4B1-3FE2-4615-A545-E4C3CF3DEF21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630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21635-E51E-4047-876E-1519D512CC04}"/>
              </a:ext>
            </a:extLst>
          </p:cNvPr>
          <p:cNvSpPr txBox="1"/>
          <p:nvPr/>
        </p:nvSpPr>
        <p:spPr>
          <a:xfrm>
            <a:off x="1063690" y="1810139"/>
            <a:ext cx="9610530" cy="206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Decompose static element to improve inference efficiency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Kernel tensors for convolutional layers: Tucker vs. CP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Weight matrices for dense layers: SVD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00735-6876-4596-892F-B25751A2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8A9BC-0146-4D0C-9ECC-2DA671DF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50" y="3288308"/>
            <a:ext cx="8981100" cy="27894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0DD2B4-622E-41E7-ADA2-52E9191E06B8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308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00735-6876-4596-892F-B25751A2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37F85-3B9E-40EA-BBE0-744A3273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953"/>
            <a:ext cx="10515600" cy="1735810"/>
          </a:xfrm>
        </p:spPr>
        <p:txBody>
          <a:bodyPr/>
          <a:lstStyle/>
          <a:p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are orthogonal matrices</a:t>
            </a:r>
          </a:p>
          <a:p>
            <a:r>
              <a:rPr lang="en-US" dirty="0" err="1"/>
              <a:t>Σ</a:t>
            </a:r>
            <a:r>
              <a:rPr lang="en-US" dirty="0"/>
              <a:t> is diagonal matrix with nonnegative entries, and with the diagonal entries sorted from high to low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FE83E-C581-4CCC-910E-C67C487F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40" y="1565434"/>
            <a:ext cx="5200651" cy="3161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1418C1-BAF7-4546-9158-5BFA2900445C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15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9779-8E77-44B9-B6FF-FEB270CB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871" cy="1325563"/>
          </a:xfrm>
        </p:spPr>
        <p:txBody>
          <a:bodyPr/>
          <a:lstStyle/>
          <a:p>
            <a:r>
              <a:rPr lang="en-US" dirty="0"/>
              <a:t>Comparison of Tensor Decomposition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00735-6876-4596-892F-B25751A2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F4487E-F8E2-49D6-9517-03144E39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68150"/>
              </p:ext>
            </p:extLst>
          </p:nvPr>
        </p:nvGraphicFramePr>
        <p:xfrm>
          <a:off x="838200" y="2648037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895768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189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 Decomposition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Tucker Decomposition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32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Slightly Better decomposition result</a:t>
                      </a:r>
                      <a:r>
                        <a:rPr lang="en-US" baseline="30000" dirty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decomposition result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5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In-stable when more than 1 layer is decomposed together</a:t>
                      </a:r>
                      <a:r>
                        <a:rPr lang="en-US" baseline="30000" dirty="0"/>
                        <a:t>[1, 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instability issue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VBMF rank selection is inaccurate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VBMF facilitates rank selection</a:t>
                      </a:r>
                      <a:r>
                        <a:rPr lang="en-US" baseline="30000" dirty="0"/>
                        <a:t>[2]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9583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7269A16-47E1-4E39-9317-2EA0D8C0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" y="3049324"/>
            <a:ext cx="269875" cy="269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40164-6435-4608-86E4-6C247F9E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454836"/>
            <a:ext cx="357271" cy="357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5BF99C-CA0E-454A-A10A-6E783023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516" y="3885787"/>
            <a:ext cx="371091" cy="371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86A9C2-8001-4FFF-9A5E-706A3994195A}"/>
              </a:ext>
            </a:extLst>
          </p:cNvPr>
          <p:cNvSpPr txBox="1"/>
          <p:nvPr/>
        </p:nvSpPr>
        <p:spPr>
          <a:xfrm>
            <a:off x="839842" y="6169580"/>
            <a:ext cx="10512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Astrid, Marcella, et al. “Rank Selection of CP-decomposed Convolutional Layers with Variational Bayesian Matrix Factorization,” 2018</a:t>
            </a:r>
          </a:p>
          <a:p>
            <a:r>
              <a:rPr lang="en-US" sz="1400" dirty="0"/>
              <a:t>[2] Kim, Yong-</a:t>
            </a:r>
            <a:r>
              <a:rPr lang="en-US" sz="1400" dirty="0" err="1"/>
              <a:t>Deok</a:t>
            </a:r>
            <a:r>
              <a:rPr lang="en-US" sz="1400" dirty="0"/>
              <a:t>, et al. “Compression of Deep Convolutional Neural Networks for Fast and Low Power Mobile Applications,” 2016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01392-7EED-4607-A51A-7FE5FEAD672B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9205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Neural Networks and Vision Applications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80906" t="18929" b="39374"/>
          <a:stretch/>
        </p:blipFill>
        <p:spPr>
          <a:xfrm>
            <a:off x="4012618" y="2607662"/>
            <a:ext cx="2066449" cy="17543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54567" y="4376169"/>
            <a:ext cx="2294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Medical </a:t>
            </a:r>
          </a:p>
          <a:p>
            <a:pPr algn="ctr"/>
            <a:r>
              <a:rPr lang="en-US" sz="2800" dirty="0"/>
              <a:t>Image analysis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33702" y="4376887"/>
            <a:ext cx="2072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Autonomous</a:t>
            </a:r>
          </a:p>
          <a:p>
            <a:pPr algn="ctr"/>
            <a:r>
              <a:rPr lang="en-US" sz="2800" dirty="0"/>
              <a:t>Vehicles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91174" y="4591612"/>
            <a:ext cx="2426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Object Tracking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39805" y="4376170"/>
            <a:ext cx="1909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Face </a:t>
            </a:r>
          </a:p>
          <a:p>
            <a:pPr algn="ctr"/>
            <a:r>
              <a:rPr lang="en-US" sz="2800" dirty="0"/>
              <a:t>Recognition</a:t>
            </a:r>
          </a:p>
          <a:p>
            <a:pPr algn="ctr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Image result for Visual Object tracking">
            <a:extLst>
              <a:ext uri="{FF2B5EF4-FFF2-40B4-BE49-F238E27FC236}">
                <a16:creationId xmlns:a16="http://schemas.microsoft.com/office/drawing/2014/main" id="{878F8DC8-EC7A-49E8-8A12-3EC6E6EC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11" y="2607662"/>
            <a:ext cx="2063860" cy="17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edical image analysis">
            <a:extLst>
              <a:ext uri="{FF2B5EF4-FFF2-40B4-BE49-F238E27FC236}">
                <a16:creationId xmlns:a16="http://schemas.microsoft.com/office/drawing/2014/main" id="{D048A553-9F2F-4010-AD85-D6F27BE8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99" y="2607662"/>
            <a:ext cx="2072682" cy="17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ace recognition">
            <a:extLst>
              <a:ext uri="{FF2B5EF4-FFF2-40B4-BE49-F238E27FC236}">
                <a16:creationId xmlns:a16="http://schemas.microsoft.com/office/drawing/2014/main" id="{DD00DC33-6A85-446F-9CD7-A4CD8CF8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15" y="2621815"/>
            <a:ext cx="2093404" cy="17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164DAB-AD8A-47FA-AF5F-38334F0B435A}"/>
              </a:ext>
            </a:extLst>
          </p:cNvPr>
          <p:cNvSpPr txBox="1"/>
          <p:nvPr/>
        </p:nvSpPr>
        <p:spPr>
          <a:xfrm>
            <a:off x="2371317" y="1880489"/>
            <a:ext cx="7839714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Superior inference than traditional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33852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A92C-AB3A-4EB3-BF46-FCA212AD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Tucker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A42D5-A316-4C96-9B3E-A7BA31D6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8B517A-E7DB-41C1-ADA2-C44DFE9A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95"/>
            <a:ext cx="10515600" cy="4540668"/>
          </a:xfrm>
        </p:spPr>
        <p:txBody>
          <a:bodyPr/>
          <a:lstStyle/>
          <a:p>
            <a:r>
              <a:rPr lang="en-US" dirty="0"/>
              <a:t>Two-way tucker decomposition</a:t>
            </a:r>
          </a:p>
          <a:p>
            <a:pPr lvl="1"/>
            <a:r>
              <a:rPr lang="en-US" dirty="0"/>
              <a:t>Decompose on input dimension and output dimension</a:t>
            </a:r>
          </a:p>
          <a:p>
            <a:pPr lvl="1"/>
            <a:r>
              <a:rPr lang="en-US" dirty="0"/>
              <a:t>Keep kernel dimensions since kernels are usually 3x3 or 5x5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CFAC2-86CD-4764-8345-218C621E89CF}"/>
              </a:ext>
            </a:extLst>
          </p:cNvPr>
          <p:cNvSpPr txBox="1"/>
          <p:nvPr/>
        </p:nvSpPr>
        <p:spPr>
          <a:xfrm>
            <a:off x="1216779" y="6500699"/>
            <a:ext cx="9758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Kim, Yong-</a:t>
            </a:r>
            <a:r>
              <a:rPr lang="en-US" sz="1400" dirty="0" err="1"/>
              <a:t>Deok</a:t>
            </a:r>
            <a:r>
              <a:rPr lang="en-US" sz="1400" dirty="0"/>
              <a:t>, et al. “Compression of Deep Convolutional Neural Networks for Fast and Low Power Mobile Applications,”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0A175-2E0D-4E70-96D6-0373E8D78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7" b="17449"/>
          <a:stretch/>
        </p:blipFill>
        <p:spPr>
          <a:xfrm>
            <a:off x="2604000" y="3545305"/>
            <a:ext cx="6983997" cy="235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69D6C9-7A9C-4FAE-B263-C506825E24DF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802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4239-53E9-4450-A07E-FF1AD99C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4614" cy="1325563"/>
          </a:xfrm>
        </p:spPr>
        <p:txBody>
          <a:bodyPr/>
          <a:lstStyle/>
          <a:p>
            <a:r>
              <a:rPr lang="en-US" dirty="0"/>
              <a:t>Variational Bayesian Matrix Factorization (VBMF)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E4311-B846-4C05-B377-1986F53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5FC10A-4826-4113-81EC-DE72795C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Employed recently developed global analytic solutions for variational Bayesian matrix factorization</a:t>
            </a:r>
            <a:r>
              <a:rPr lang="en-US" baseline="30000" dirty="0"/>
              <a:t>[1]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Automatically find noise variance, rank and even provide theoretical condition for perfect rank recovery</a:t>
            </a:r>
          </a:p>
          <a:p>
            <a:r>
              <a:rPr lang="en-US" dirty="0"/>
              <a:t>We determined the rank by applying global analytic VBMF on mode-3 </a:t>
            </a:r>
            <a:r>
              <a:rPr lang="en-US" dirty="0" err="1"/>
              <a:t>matricization</a:t>
            </a:r>
            <a:r>
              <a:rPr lang="en-US" dirty="0"/>
              <a:t> and mode-4 </a:t>
            </a:r>
            <a:r>
              <a:rPr lang="en-US" dirty="0" err="1"/>
              <a:t>matricization</a:t>
            </a:r>
            <a:r>
              <a:rPr lang="en-US" dirty="0"/>
              <a:t> of kernel tensor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C448-C87A-47E9-BDF3-AAB0834FAAFF}"/>
              </a:ext>
            </a:extLst>
          </p:cNvPr>
          <p:cNvSpPr txBox="1"/>
          <p:nvPr/>
        </p:nvSpPr>
        <p:spPr>
          <a:xfrm>
            <a:off x="1690274" y="6362475"/>
            <a:ext cx="881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Nakajima, </a:t>
            </a:r>
            <a:r>
              <a:rPr lang="en-US" sz="1400" dirty="0" err="1"/>
              <a:t>Nishiki</a:t>
            </a:r>
            <a:r>
              <a:rPr lang="en-US" sz="1400" dirty="0"/>
              <a:t>, et al. “Global Analytic Solution of Fully-observed Variational Bayesian Matrix Factorization,”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65564-8F9D-4321-B185-7EE484E8D2FD}"/>
              </a:ext>
            </a:extLst>
          </p:cNvPr>
          <p:cNvSpPr/>
          <p:nvPr/>
        </p:nvSpPr>
        <p:spPr>
          <a:xfrm>
            <a:off x="0" y="-1"/>
            <a:ext cx="838200" cy="8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351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Target 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3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8AFB-A647-4144-96B2-5A7F5C31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CC3A-6868-4C78-AACD-58111028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F03AC-F713-42AE-882C-370E6235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2" y="2839453"/>
            <a:ext cx="4636168" cy="3337509"/>
          </a:xfrm>
        </p:spPr>
        <p:txBody>
          <a:bodyPr/>
          <a:lstStyle/>
          <a:p>
            <a:r>
              <a:rPr lang="en-US" dirty="0"/>
              <a:t>Given the bounding box for the first frame in a sequence</a:t>
            </a:r>
          </a:p>
          <a:p>
            <a:r>
              <a:rPr lang="en-US" dirty="0"/>
              <a:t>Identify the bounding box for the each consecutive image in the 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A8E9B-FAD8-47E3-AA2D-41D7C30EE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8"/>
          <a:stretch/>
        </p:blipFill>
        <p:spPr>
          <a:xfrm>
            <a:off x="5550568" y="2302268"/>
            <a:ext cx="6074345" cy="35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AEA2-5B33-440C-9EF0-0CBEDA79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Tracking: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AA2C1-6211-416B-9BB1-DE3FFCD6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D269B7-D2E3-4191-83FC-77CAB18917F7}"/>
              </a:ext>
            </a:extLst>
          </p:cNvPr>
          <p:cNvSpPr txBox="1">
            <a:spLocks/>
          </p:cNvSpPr>
          <p:nvPr/>
        </p:nvSpPr>
        <p:spPr>
          <a:xfrm>
            <a:off x="773736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Online Object Tracking: A Benchmark</a:t>
            </a:r>
            <a:r>
              <a:rPr lang="en-US" baseline="30000"/>
              <a:t>[1]</a:t>
            </a:r>
            <a:endParaRPr lang="en-US"/>
          </a:p>
          <a:p>
            <a:pPr lvl="1"/>
            <a:r>
              <a:rPr lang="en-US"/>
              <a:t>OTB 50</a:t>
            </a:r>
          </a:p>
          <a:p>
            <a:pPr lvl="1"/>
            <a:r>
              <a:rPr lang="en-US"/>
              <a:t>OTB 100</a:t>
            </a:r>
          </a:p>
          <a:p>
            <a:pPr lvl="1"/>
            <a:endParaRPr lang="en-US"/>
          </a:p>
          <a:p>
            <a:r>
              <a:rPr lang="en-US"/>
              <a:t>Visual Object Tracking Challenge</a:t>
            </a:r>
            <a:r>
              <a:rPr lang="en-US" baseline="30000"/>
              <a:t>[2]</a:t>
            </a:r>
            <a:endParaRPr lang="en-US"/>
          </a:p>
          <a:p>
            <a:pPr lvl="1"/>
            <a:r>
              <a:rPr lang="en-US"/>
              <a:t>VOT 2013</a:t>
            </a:r>
          </a:p>
          <a:p>
            <a:pPr lvl="1"/>
            <a:r>
              <a:rPr lang="en-US"/>
              <a:t>VOT 2014</a:t>
            </a:r>
          </a:p>
          <a:p>
            <a:pPr lvl="1"/>
            <a:endParaRPr lang="en-US"/>
          </a:p>
          <a:p>
            <a:pPr lvl="1"/>
            <a:r>
              <a:rPr lang="en-US"/>
              <a:t>VOT 2018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41945-6921-4AE3-8148-AD56B07BA37C}"/>
              </a:ext>
            </a:extLst>
          </p:cNvPr>
          <p:cNvSpPr txBox="1"/>
          <p:nvPr/>
        </p:nvSpPr>
        <p:spPr>
          <a:xfrm>
            <a:off x="1694923" y="6176963"/>
            <a:ext cx="8802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[1] Wu, Yi, et al. “Online Object Tracking: A Benchmark,” 2013</a:t>
            </a:r>
          </a:p>
          <a:p>
            <a:r>
              <a:rPr lang="en-US" sz="1600" dirty="0"/>
              <a:t>[2] </a:t>
            </a:r>
            <a:r>
              <a:rPr lang="en-US" sz="1600" dirty="0" err="1"/>
              <a:t>Kristan</a:t>
            </a:r>
            <a:r>
              <a:rPr lang="en-US" sz="1600" dirty="0"/>
              <a:t>, Matej, at al. “A Novel Performance Evaluation Methodology for Single-Target Trackers,”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DD262-6E9D-4BA4-981A-A663A4C6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51" y="1513389"/>
            <a:ext cx="4773658" cy="4663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64D9B-76F7-4B77-9199-8F09E451A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33" y="4917780"/>
            <a:ext cx="394370" cy="3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F192-BBC0-4DAF-A593-E7886D90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Tracking: </a:t>
            </a:r>
            <a:r>
              <a:rPr lang="en-US" dirty="0" err="1"/>
              <a:t>MDNet</a:t>
            </a:r>
            <a:r>
              <a:rPr lang="en-US" baseline="30000" dirty="0"/>
              <a:t>[1]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42F76-6549-4AAA-9CC4-0394E480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FDE798-4AA0-4C03-A02A-D95B6793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Winner of VOT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C6EC0-1988-4A63-BA5C-B6CA736B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36" y="2389403"/>
            <a:ext cx="8397727" cy="3480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3D4C6-065A-4C72-9F44-4E4AD98A1F7F}"/>
              </a:ext>
            </a:extLst>
          </p:cNvPr>
          <p:cNvSpPr txBox="1"/>
          <p:nvPr/>
        </p:nvSpPr>
        <p:spPr>
          <a:xfrm>
            <a:off x="1138137" y="6347085"/>
            <a:ext cx="1045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Nam, </a:t>
            </a:r>
            <a:r>
              <a:rPr lang="en-US" dirty="0" err="1"/>
              <a:t>Hyeonseob</a:t>
            </a:r>
            <a:r>
              <a:rPr lang="en-US" dirty="0"/>
              <a:t>, et al. “Learning Multi-Domain Convolutional Neural Networks for Visual Tracking,” 2015.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2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0AA7-4F81-4BB8-A1CE-4CE20932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6116-729B-479F-A09B-7D180510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19E0C8-19C0-48B7-882B-62EDCE96A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1865"/>
            <a:ext cx="10515600" cy="11221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Recommended Decomposing layers:</a:t>
            </a:r>
          </a:p>
          <a:p>
            <a:pPr lvl="1"/>
            <a:r>
              <a:rPr lang="en-US" dirty="0"/>
              <a:t>All Convolutional layers except the input layer</a:t>
            </a:r>
          </a:p>
          <a:p>
            <a:pPr lvl="1"/>
            <a:r>
              <a:rPr lang="en-US" dirty="0"/>
              <a:t>The first dense layer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2837EC-8FB5-4C4A-8752-94F933D65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08341"/>
              </p:ext>
            </p:extLst>
          </p:nvPr>
        </p:nvGraphicFramePr>
        <p:xfrm>
          <a:off x="838200" y="2018887"/>
          <a:ext cx="10515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65112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378466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0894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27091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83725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1578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decomp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conv.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Decomp rec.</a:t>
                      </a:r>
                      <a:r>
                        <a:rPr lang="en-US" baseline="30000" dirty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64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 retrain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17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After retrain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00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77FF3A-D8D5-4E82-8AC8-1E942E4D5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571690"/>
              </p:ext>
            </p:extLst>
          </p:nvPr>
        </p:nvGraphicFramePr>
        <p:xfrm>
          <a:off x="838200" y="3812878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635642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94856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99493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0529959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82697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8949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1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Dim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96, 256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256, 512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2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VBMF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76, 205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218, 189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727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23A297-BFD1-456B-B16C-A158B270E13A}"/>
              </a:ext>
            </a:extLst>
          </p:cNvPr>
          <p:cNvSpPr txBox="1"/>
          <p:nvPr/>
        </p:nvSpPr>
        <p:spPr>
          <a:xfrm>
            <a:off x="3990794" y="1635910"/>
            <a:ext cx="375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Accuracy after decomposition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B2E17-7D6D-40C6-9519-DE26D3554150}"/>
              </a:ext>
            </a:extLst>
          </p:cNvPr>
          <p:cNvSpPr txBox="1"/>
          <p:nvPr/>
        </p:nvSpPr>
        <p:spPr>
          <a:xfrm>
            <a:off x="4293537" y="3429000"/>
            <a:ext cx="31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2: Rank selected by VBMF</a:t>
            </a:r>
          </a:p>
        </p:txBody>
      </p:sp>
    </p:spTree>
    <p:extLst>
      <p:ext uri="{BB962C8B-B14F-4D97-AF65-F5344CB8AC3E}">
        <p14:creationId xmlns:p14="http://schemas.microsoft.com/office/powerpoint/2010/main" val="261512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B38F-17FE-4168-99F5-B26539DB6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Object Tracking using Tensor Decomposition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4E1F-53A3-4C06-AE98-00ED005A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9F62-25DA-4066-913D-9059E847DDF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F886A9-BEB4-421F-A2AB-B55FF911D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User specify layers to be decomposed</a:t>
            </a:r>
          </a:p>
          <a:p>
            <a:pPr lvl="1"/>
            <a:r>
              <a:rPr lang="en-US" dirty="0"/>
              <a:t>Automatically pretrain the model using VOT datasets</a:t>
            </a:r>
          </a:p>
          <a:p>
            <a:pPr lvl="1"/>
            <a:r>
              <a:rPr lang="en-US" dirty="0"/>
              <a:t>Decompose the layers using corresponding methodologies</a:t>
            </a:r>
          </a:p>
          <a:p>
            <a:pPr lvl="1"/>
            <a:r>
              <a:rPr lang="en-US" dirty="0"/>
              <a:t>Retrain decomposed model</a:t>
            </a:r>
          </a:p>
          <a:p>
            <a:pPr lvl="1"/>
            <a:r>
              <a:rPr lang="en-US" dirty="0"/>
              <a:t>Test the result on OTB datasets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https://github.com/keithyuck/Object_Tracking/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3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4" descr="Image result for blue thank you">
            <a:extLst>
              <a:ext uri="{FF2B5EF4-FFF2-40B4-BE49-F238E27FC236}">
                <a16:creationId xmlns:a16="http://schemas.microsoft.com/office/drawing/2014/main" id="{B9B3915E-8684-47C2-84DA-0642DD53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71712"/>
            <a:ext cx="4322778" cy="324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lue questions">
            <a:extLst>
              <a:ext uri="{FF2B5EF4-FFF2-40B4-BE49-F238E27FC236}">
                <a16:creationId xmlns:a16="http://schemas.microsoft.com/office/drawing/2014/main" id="{D04AE435-0130-4BC2-8448-8E513002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06" y="4644563"/>
            <a:ext cx="1015165" cy="111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0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Deep Learning in resource-constrained settings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Memory/Power/Compute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challenge is to adapt algorithm and data to maximally utilize the limited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80712-77D8-4516-995E-A8A7118E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8390"/>
            <a:ext cx="4210810" cy="2248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57847-1496-498D-A09E-33BD7335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686" y="3277593"/>
            <a:ext cx="2581587" cy="143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2DCA1-AA51-4773-93F2-62DF89B8B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686" y="5278896"/>
            <a:ext cx="2581587" cy="14602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C24BB9-ADFF-4E59-944D-F41AE749A3F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49010" y="3997173"/>
            <a:ext cx="1141676" cy="10555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6C9213-4661-471D-B82E-207FA08C8B6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049010" y="5052677"/>
            <a:ext cx="1141676" cy="9563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2F7555-5B0F-4581-AB7F-40504E75D5A0}"/>
              </a:ext>
            </a:extLst>
          </p:cNvPr>
          <p:cNvCxnSpPr>
            <a:cxnSpLocks/>
            <a:stCxn id="5" idx="3"/>
            <a:endCxn id="1028" idx="1"/>
          </p:cNvCxnSpPr>
          <p:nvPr/>
        </p:nvCxnSpPr>
        <p:spPr>
          <a:xfrm>
            <a:off x="5049010" y="5052677"/>
            <a:ext cx="410216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Image result for gpu tegra">
            <a:extLst>
              <a:ext uri="{FF2B5EF4-FFF2-40B4-BE49-F238E27FC236}">
                <a16:creationId xmlns:a16="http://schemas.microsoft.com/office/drawing/2014/main" id="{B7691F0E-3D43-49D6-A46F-852463BC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179" y="4333097"/>
            <a:ext cx="3022236" cy="14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2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State-of-the-art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Solutions by Data Scientists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10543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Data scientists optimize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Example: Network Pruning</a:t>
            </a:r>
            <a:r>
              <a:rPr lang="en-US" sz="2200" baseline="30000" dirty="0"/>
              <a:t>[1]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496103" y="3006675"/>
            <a:ext cx="3111289" cy="1701478"/>
            <a:chOff x="1362240" y="3436595"/>
            <a:chExt cx="3111289" cy="1701478"/>
          </a:xfrm>
        </p:grpSpPr>
        <p:sp>
          <p:nvSpPr>
            <p:cNvPr id="3" name="Rounded Rectangle 2"/>
            <p:cNvSpPr/>
            <p:nvPr/>
          </p:nvSpPr>
          <p:spPr>
            <a:xfrm>
              <a:off x="1362240" y="4025039"/>
              <a:ext cx="1392505" cy="51515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81024" y="4026227"/>
              <a:ext cx="1392505" cy="51515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Algorithm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>
              <a:off x="2128734" y="3436595"/>
              <a:ext cx="1493949" cy="5795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 flipH="1" flipV="1">
              <a:off x="2102211" y="4562001"/>
              <a:ext cx="1490472" cy="576072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71" y="2843354"/>
            <a:ext cx="4555223" cy="260021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98695" y="6076397"/>
            <a:ext cx="10794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[1]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Han, Song, et al. "Learning both weights and connections for efficient neural network."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in NIPS,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2015.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Solutions by Engineers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10543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Hardware designers and software developers optimize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Example: Optimization for FPGA platforms</a:t>
            </a:r>
            <a:r>
              <a:rPr lang="en-US" sz="2200" baseline="30000" dirty="0"/>
              <a:t>[1]</a:t>
            </a:r>
            <a:r>
              <a:rPr lang="en-US" sz="2200" dirty="0"/>
              <a:t> Operation are parallelized, memory bandwidth is optimally utilized,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71400" lvl="6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665726" y="2198638"/>
            <a:ext cx="3111289" cy="2758854"/>
            <a:chOff x="1362240" y="3436595"/>
            <a:chExt cx="3111289" cy="2758854"/>
          </a:xfrm>
        </p:grpSpPr>
        <p:sp>
          <p:nvSpPr>
            <p:cNvPr id="3" name="Rounded Rectangle 2"/>
            <p:cNvSpPr/>
            <p:nvPr/>
          </p:nvSpPr>
          <p:spPr>
            <a:xfrm>
              <a:off x="1362240" y="4025039"/>
              <a:ext cx="1392505" cy="5151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81024" y="4026227"/>
              <a:ext cx="1392505" cy="5151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Algorithm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855742" y="5141966"/>
              <a:ext cx="19966" cy="485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>
              <a:off x="2128734" y="3436595"/>
              <a:ext cx="1493949" cy="5795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 flipH="1" flipV="1">
              <a:off x="2102211" y="4562001"/>
              <a:ext cx="1490472" cy="576072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2151194" y="5680294"/>
              <a:ext cx="1392505" cy="515155"/>
            </a:xfrm>
            <a:prstGeom prst="roundRect">
              <a:avLst/>
            </a:prstGeom>
            <a:solidFill>
              <a:srgbClr val="F33C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Hardware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58724" y="5928931"/>
            <a:ext cx="10794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[1] Zhang, Chen, et al. "Optimizing </a:t>
            </a:r>
            <a:r>
              <a:rPr lang="en-US" sz="1600" dirty="0" err="1"/>
              <a:t>fpga</a:t>
            </a:r>
            <a:r>
              <a:rPr lang="en-US" sz="1600" dirty="0"/>
              <a:t>-based accelerator design for deep convolutional neural networks." in </a:t>
            </a:r>
            <a:r>
              <a:rPr lang="en-US" sz="1600" i="1" dirty="0"/>
              <a:t>FPGA,</a:t>
            </a:r>
            <a:r>
              <a:rPr lang="en-US" sz="1600" dirty="0"/>
              <a:t> 2015.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91" y="3612080"/>
            <a:ext cx="4208004" cy="18664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7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Proposal 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8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283484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classic approach for optimization separates model optimization from hardware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End-to-end solutions will benefit the optimization process of neural network accelerators</a:t>
            </a:r>
            <a:r>
              <a:rPr lang="en-US" sz="2400" baseline="30000" dirty="0"/>
              <a:t>[1][2][3]</a:t>
            </a:r>
            <a:r>
              <a:rPr lang="en-U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40367" y="3127814"/>
            <a:ext cx="2598654" cy="2304288"/>
            <a:chOff x="1362240" y="3436595"/>
            <a:chExt cx="3111289" cy="2758854"/>
          </a:xfrm>
        </p:grpSpPr>
        <p:sp>
          <p:nvSpPr>
            <p:cNvPr id="8" name="Rounded Rectangle 7"/>
            <p:cNvSpPr/>
            <p:nvPr/>
          </p:nvSpPr>
          <p:spPr>
            <a:xfrm>
              <a:off x="1362240" y="4025039"/>
              <a:ext cx="1392505" cy="51515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81024" y="4026227"/>
              <a:ext cx="1392505" cy="51515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Algorithm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855742" y="5141966"/>
              <a:ext cx="19966" cy="485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>
              <a:off x="2128734" y="3436595"/>
              <a:ext cx="1493949" cy="5795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 flipH="1" flipV="1">
              <a:off x="2102211" y="4562001"/>
              <a:ext cx="1490472" cy="576072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151194" y="5680294"/>
              <a:ext cx="1392505" cy="515155"/>
            </a:xfrm>
            <a:prstGeom prst="roundRect">
              <a:avLst/>
            </a:prstGeom>
            <a:solidFill>
              <a:srgbClr val="F33C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05483" y="3369843"/>
            <a:ext cx="2550951" cy="1730326"/>
            <a:chOff x="6062009" y="3714791"/>
            <a:chExt cx="3150919" cy="2075749"/>
          </a:xfrm>
        </p:grpSpPr>
        <p:sp>
          <p:nvSpPr>
            <p:cNvPr id="15" name="Rounded Rectangle 14"/>
            <p:cNvSpPr/>
            <p:nvPr/>
          </p:nvSpPr>
          <p:spPr>
            <a:xfrm>
              <a:off x="6865156" y="5275385"/>
              <a:ext cx="1392505" cy="515155"/>
            </a:xfrm>
            <a:prstGeom prst="roundRect">
              <a:avLst/>
            </a:prstGeom>
            <a:solidFill>
              <a:srgbClr val="F33C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Hardware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62009" y="4303235"/>
              <a:ext cx="1392505" cy="51515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780793" y="4304423"/>
              <a:ext cx="1392505" cy="51515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Algorithm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>
              <a:off x="6828503" y="3714791"/>
              <a:ext cx="1493949" cy="5795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t="48992" b="30022"/>
            <a:stretch/>
          </p:blipFill>
          <p:spPr>
            <a:xfrm>
              <a:off x="6176882" y="4836710"/>
              <a:ext cx="3036046" cy="438675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605906" y="5688449"/>
            <a:ext cx="8116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</a:t>
            </a:r>
            <a:r>
              <a:rPr lang="en-US" sz="1400" dirty="0"/>
              <a:t>Rouhani, et al., “Deep3: Leveraging three levels of parallelism for efficient deep learning,” in DAC, 2017</a:t>
            </a:r>
          </a:p>
          <a:p>
            <a:r>
              <a:rPr lang="en-US" sz="1400" dirty="0"/>
              <a:t>[2] Samragh, et al. “</a:t>
            </a:r>
            <a:r>
              <a:rPr lang="en-US" sz="1400" dirty="0" err="1"/>
              <a:t>Looknn</a:t>
            </a:r>
            <a:r>
              <a:rPr lang="en-US" sz="1400" dirty="0"/>
              <a:t>: Neural network with no multiplication,” in DATE, 2017</a:t>
            </a:r>
          </a:p>
          <a:p>
            <a:r>
              <a:rPr lang="en-US" sz="1400" dirty="0">
                <a:solidFill>
                  <a:srgbClr val="222222"/>
                </a:solidFill>
              </a:rPr>
              <a:t>[3] Rouhani, et al. "Delight: Adding energy dimension to deep neural networks." in </a:t>
            </a:r>
            <a:r>
              <a:rPr lang="en-US" sz="1400" i="1" dirty="0">
                <a:solidFill>
                  <a:srgbClr val="222222"/>
                </a:solidFill>
              </a:rPr>
              <a:t>ISLPED, 2016</a:t>
            </a:r>
            <a:r>
              <a:rPr lang="en-US" sz="1400" dirty="0">
                <a:solidFill>
                  <a:srgbClr val="222222"/>
                </a:solidFill>
              </a:rPr>
              <a:t>.</a:t>
            </a:r>
          </a:p>
          <a:p>
            <a:r>
              <a:rPr lang="en-US" sz="1400" dirty="0">
                <a:solidFill>
                  <a:srgbClr val="222222"/>
                </a:solidFill>
              </a:rPr>
              <a:t>[4] </a:t>
            </a:r>
            <a:r>
              <a:rPr lang="en-US" sz="1400" dirty="0" err="1">
                <a:solidFill>
                  <a:srgbClr val="222222"/>
                </a:solidFill>
              </a:rPr>
              <a:t>Samragh</a:t>
            </a:r>
            <a:r>
              <a:rPr lang="en-US" sz="1400" dirty="0">
                <a:solidFill>
                  <a:srgbClr val="222222"/>
                </a:solidFill>
              </a:rPr>
              <a:t>, et al. "Customizing neural networks for efficient </a:t>
            </a:r>
            <a:r>
              <a:rPr lang="en-US" sz="1400" dirty="0" err="1">
                <a:solidFill>
                  <a:srgbClr val="222222"/>
                </a:solidFill>
              </a:rPr>
              <a:t>fpga</a:t>
            </a:r>
            <a:r>
              <a:rPr lang="en-US" sz="1400" dirty="0">
                <a:solidFill>
                  <a:srgbClr val="222222"/>
                </a:solidFill>
              </a:rPr>
              <a:t> implementation." in FCCM, 2017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2" name="Right Arrow 21"/>
          <p:cNvSpPr/>
          <p:nvPr/>
        </p:nvSpPr>
        <p:spPr>
          <a:xfrm>
            <a:off x="6500779" y="4077979"/>
            <a:ext cx="1308295" cy="652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780629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Benefits: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Algorithm is modified based on hardware specifications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constrained resources of embedded devices can be maximally utilized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Challenges: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How can we abstract hardware specifications?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How can we automate the customization process?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455151" y="2421428"/>
            <a:ext cx="3274200" cy="2220910"/>
            <a:chOff x="6062009" y="3714791"/>
            <a:chExt cx="3150919" cy="2075749"/>
          </a:xfrm>
        </p:grpSpPr>
        <p:sp>
          <p:nvSpPr>
            <p:cNvPr id="13" name="Rounded Rectangle 12"/>
            <p:cNvSpPr/>
            <p:nvPr/>
          </p:nvSpPr>
          <p:spPr>
            <a:xfrm>
              <a:off x="6865156" y="5275385"/>
              <a:ext cx="1392505" cy="515155"/>
            </a:xfrm>
            <a:prstGeom prst="roundRect">
              <a:avLst/>
            </a:prstGeom>
            <a:solidFill>
              <a:srgbClr val="F33C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Hardware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062009" y="4303235"/>
              <a:ext cx="1392505" cy="51515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780793" y="4304423"/>
              <a:ext cx="1392505" cy="51515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Algorithm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22468" t="-2239" r="28325" b="74514"/>
            <a:stretch/>
          </p:blipFill>
          <p:spPr>
            <a:xfrm>
              <a:off x="6828503" y="3714791"/>
              <a:ext cx="1493949" cy="5795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48992" b="30022"/>
            <a:stretch/>
          </p:blipFill>
          <p:spPr>
            <a:xfrm>
              <a:off x="6176882" y="4836710"/>
              <a:ext cx="3036046" cy="438675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5EB5-69F1-43F5-85F7-61EFA1B805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135</TotalTime>
  <Words>1523</Words>
  <Application>Microsoft Office PowerPoint</Application>
  <PresentationFormat>Widescreen</PresentationFormat>
  <Paragraphs>284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DeepTrim: An automated platform-aware domain-customized framework for Deep Learning</vt:lpstr>
      <vt:lpstr>Neural Networks and Vision Applications</vt:lpstr>
      <vt:lpstr>Problem Statement</vt:lpstr>
      <vt:lpstr>PowerPoint Presentation</vt:lpstr>
      <vt:lpstr>Algorithmic Solutions by Data Scientists</vt:lpstr>
      <vt:lpstr>Implementation Solutions by Engineers</vt:lpstr>
      <vt:lpstr>PowerPoint Presentation</vt:lpstr>
      <vt:lpstr>Methodology</vt:lpstr>
      <vt:lpstr>Methodology</vt:lpstr>
      <vt:lpstr>DeepTrim Framework</vt:lpstr>
      <vt:lpstr>PowerPoint Presentation</vt:lpstr>
      <vt:lpstr>PowerPoint Presentation</vt:lpstr>
      <vt:lpstr>PowerPoint Presentation</vt:lpstr>
      <vt:lpstr>Model/Data Parallelism</vt:lpstr>
      <vt:lpstr>Adaptive Data Transformation</vt:lpstr>
      <vt:lpstr>Parameter Encoding</vt:lpstr>
      <vt:lpstr>Tensor Decomposition</vt:lpstr>
      <vt:lpstr>Singular Value Decomposition (SVD)</vt:lpstr>
      <vt:lpstr>Comparison of Tensor Decomposition Methods</vt:lpstr>
      <vt:lpstr>Tucker Decomposition</vt:lpstr>
      <vt:lpstr>Variational Bayesian Matrix Factorization (VBMF)</vt:lpstr>
      <vt:lpstr>PowerPoint Presentation</vt:lpstr>
      <vt:lpstr>Object Tracking</vt:lpstr>
      <vt:lpstr>Object Tracking: Benchmarks</vt:lpstr>
      <vt:lpstr>Object Tracking: MDNet[1] Framework</vt:lpstr>
      <vt:lpstr>Evaluation Results</vt:lpstr>
      <vt:lpstr>Object Tracking using Tensor Decomposition API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DeepTrim: An automated platform-aware domain-customized framework for Deep Learning</dc:title>
  <dc:creator>Mohammad</dc:creator>
  <cp:lastModifiedBy>Mohammad Ghasemzadeh</cp:lastModifiedBy>
  <cp:revision>48</cp:revision>
  <dcterms:created xsi:type="dcterms:W3CDTF">2018-03-12T22:44:51Z</dcterms:created>
  <dcterms:modified xsi:type="dcterms:W3CDTF">2018-05-08T21:21:40Z</dcterms:modified>
</cp:coreProperties>
</file>